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1" r:id="rId2"/>
    <p:sldMasterId id="2147483676" r:id="rId3"/>
  </p:sldMasterIdLst>
  <p:notesMasterIdLst>
    <p:notesMasterId r:id="rId29"/>
  </p:notesMasterIdLst>
  <p:sldIdLst>
    <p:sldId id="269" r:id="rId4"/>
    <p:sldId id="347" r:id="rId5"/>
    <p:sldId id="291" r:id="rId6"/>
    <p:sldId id="261" r:id="rId7"/>
    <p:sldId id="278" r:id="rId8"/>
    <p:sldId id="268" r:id="rId9"/>
    <p:sldId id="271" r:id="rId10"/>
    <p:sldId id="282" r:id="rId11"/>
    <p:sldId id="285" r:id="rId12"/>
    <p:sldId id="287" r:id="rId13"/>
    <p:sldId id="272" r:id="rId14"/>
    <p:sldId id="275" r:id="rId15"/>
    <p:sldId id="270" r:id="rId16"/>
    <p:sldId id="288" r:id="rId17"/>
    <p:sldId id="274" r:id="rId18"/>
    <p:sldId id="290" r:id="rId19"/>
    <p:sldId id="260" r:id="rId20"/>
    <p:sldId id="292" r:id="rId21"/>
    <p:sldId id="289" r:id="rId22"/>
    <p:sldId id="286" r:id="rId23"/>
    <p:sldId id="692" r:id="rId24"/>
    <p:sldId id="293" r:id="rId25"/>
    <p:sldId id="294" r:id="rId26"/>
    <p:sldId id="693" r:id="rId27"/>
    <p:sldId id="69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63" autoAdjust="0"/>
  </p:normalViewPr>
  <p:slideViewPr>
    <p:cSldViewPr snapToGrid="0" showGuides="1">
      <p:cViewPr varScale="1">
        <p:scale>
          <a:sx n="95" d="100"/>
          <a:sy n="95" d="100"/>
        </p:scale>
        <p:origin x="84" y="282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852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674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37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49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29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6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62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722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4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76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7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2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152DF-4138-40DF-AB9E-2EBB640747D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09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76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BCA6802-2479-4149-A618-0F1AA78161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6348" y="0"/>
            <a:ext cx="22364698" cy="13716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CA841B7C-1AE0-4995-9573-BAB4B2798419}"/>
              </a:ext>
            </a:extLst>
          </p:cNvPr>
          <p:cNvGrpSpPr/>
          <p:nvPr userDrawn="1"/>
        </p:nvGrpSpPr>
        <p:grpSpPr>
          <a:xfrm>
            <a:off x="7080208" y="-2022021"/>
            <a:ext cx="4359324" cy="11892640"/>
            <a:chOff x="7937458" y="-1216478"/>
            <a:chExt cx="4359324" cy="11892640"/>
          </a:xfrm>
        </p:grpSpPr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257869C8-519E-49D3-9C4B-8FE59A23B857}"/>
                </a:ext>
              </a:extLst>
            </p:cNvPr>
            <p:cNvSpPr/>
            <p:nvPr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="" xmlns:a16="http://schemas.microsoft.com/office/drawing/2014/main" id="{D41DC96A-D4DB-4665-96A6-991E18E89FF4}"/>
                </a:ext>
              </a:extLst>
            </p:cNvPr>
            <p:cNvSpPr/>
            <p:nvPr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9310081-5CF0-4464-B85A-0FE601170852}"/>
              </a:ext>
            </a:extLst>
          </p:cNvPr>
          <p:cNvGrpSpPr/>
          <p:nvPr userDrawn="1"/>
        </p:nvGrpSpPr>
        <p:grpSpPr>
          <a:xfrm>
            <a:off x="8663116" y="-710366"/>
            <a:ext cx="4359324" cy="11918040"/>
            <a:chOff x="8851858" y="-517978"/>
            <a:chExt cx="4359324" cy="11918040"/>
          </a:xfrm>
        </p:grpSpPr>
        <p:sp>
          <p:nvSpPr>
            <p:cNvPr id="6" name="平行四边形 5">
              <a:extLst>
                <a:ext uri="{FF2B5EF4-FFF2-40B4-BE49-F238E27FC236}">
                  <a16:creationId xmlns="" xmlns:a16="http://schemas.microsoft.com/office/drawing/2014/main" id="{87CD69F2-B71D-47FB-9CBD-EAF45C1652DC}"/>
                </a:ext>
              </a:extLst>
            </p:cNvPr>
            <p:cNvSpPr/>
            <p:nvPr/>
          </p:nvSpPr>
          <p:spPr>
            <a:xfrm rot="5400000">
              <a:off x="7896435" y="51364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="" xmlns:a16="http://schemas.microsoft.com/office/drawing/2014/main" id="{767F1316-8B36-4310-95C1-6E4E85E7D3C4}"/>
                </a:ext>
              </a:extLst>
            </p:cNvPr>
            <p:cNvSpPr/>
            <p:nvPr/>
          </p:nvSpPr>
          <p:spPr>
            <a:xfrm rot="5400000" flipH="1" flipV="1">
              <a:off x="7820235" y="60853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08F17006-22B2-4656-96C4-57FB3E1A7ABD}"/>
              </a:ext>
            </a:extLst>
          </p:cNvPr>
          <p:cNvGrpSpPr/>
          <p:nvPr userDrawn="1"/>
        </p:nvGrpSpPr>
        <p:grpSpPr>
          <a:xfrm>
            <a:off x="7638814" y="-1491407"/>
            <a:ext cx="4359324" cy="11892640"/>
            <a:chOff x="7937458" y="-1216478"/>
            <a:chExt cx="4359324" cy="11892640"/>
          </a:xfrm>
        </p:grpSpPr>
        <p:sp>
          <p:nvSpPr>
            <p:cNvPr id="9" name="平行四边形 8">
              <a:extLst>
                <a:ext uri="{FF2B5EF4-FFF2-40B4-BE49-F238E27FC236}">
                  <a16:creationId xmlns="" xmlns:a16="http://schemas.microsoft.com/office/drawing/2014/main" id="{10C2B6B4-1422-4895-AC21-BBA97B6DF752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="" xmlns:a16="http://schemas.microsoft.com/office/drawing/2014/main" id="{2C201CBE-3F63-451B-88F1-29EF67825291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E3E8DD7-EF96-460F-A558-09BC6C754C74}"/>
              </a:ext>
            </a:extLst>
          </p:cNvPr>
          <p:cNvGrpSpPr/>
          <p:nvPr userDrawn="1"/>
        </p:nvGrpSpPr>
        <p:grpSpPr>
          <a:xfrm flipH="1">
            <a:off x="752468" y="-2022021"/>
            <a:ext cx="4359324" cy="11892640"/>
            <a:chOff x="7937458" y="-1216478"/>
            <a:chExt cx="4359324" cy="11892640"/>
          </a:xfrm>
        </p:grpSpPr>
        <p:sp>
          <p:nvSpPr>
            <p:cNvPr id="15" name="平行四边形 14">
              <a:extLst>
                <a:ext uri="{FF2B5EF4-FFF2-40B4-BE49-F238E27FC236}">
                  <a16:creationId xmlns="" xmlns:a16="http://schemas.microsoft.com/office/drawing/2014/main" id="{D9B77D37-1965-435A-A423-D80ACA73D33D}"/>
                </a:ext>
              </a:extLst>
            </p:cNvPr>
            <p:cNvSpPr/>
            <p:nvPr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="" xmlns:a16="http://schemas.microsoft.com/office/drawing/2014/main" id="{B3B9703E-AFBC-4D91-A469-0890E6E83D1E}"/>
                </a:ext>
              </a:extLst>
            </p:cNvPr>
            <p:cNvSpPr/>
            <p:nvPr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5903B175-C1D4-4799-9BD5-495554A080FA}"/>
              </a:ext>
            </a:extLst>
          </p:cNvPr>
          <p:cNvGrpSpPr/>
          <p:nvPr userDrawn="1"/>
        </p:nvGrpSpPr>
        <p:grpSpPr>
          <a:xfrm flipH="1">
            <a:off x="193862" y="-1491407"/>
            <a:ext cx="4359324" cy="11892640"/>
            <a:chOff x="7937458" y="-1216478"/>
            <a:chExt cx="4359324" cy="11892640"/>
          </a:xfrm>
        </p:grpSpPr>
        <p:sp>
          <p:nvSpPr>
            <p:cNvPr id="18" name="平行四边形 17">
              <a:extLst>
                <a:ext uri="{FF2B5EF4-FFF2-40B4-BE49-F238E27FC236}">
                  <a16:creationId xmlns="" xmlns:a16="http://schemas.microsoft.com/office/drawing/2014/main" id="{553323B2-7669-4967-BD95-45C7F40D54DF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="" xmlns:a16="http://schemas.microsoft.com/office/drawing/2014/main" id="{C7647497-6048-40A9-869F-52869AD297F8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F22E4356-E454-4127-A7FA-9D724965A384}"/>
              </a:ext>
            </a:extLst>
          </p:cNvPr>
          <p:cNvGrpSpPr/>
          <p:nvPr userDrawn="1"/>
        </p:nvGrpSpPr>
        <p:grpSpPr>
          <a:xfrm flipH="1">
            <a:off x="-830439" y="-697666"/>
            <a:ext cx="4359324" cy="11892640"/>
            <a:chOff x="7937458" y="-1216478"/>
            <a:chExt cx="4359324" cy="11892640"/>
          </a:xfrm>
        </p:grpSpPr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65DCEC25-E27C-4C77-B5E4-D30D7613B451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AD364659-D74F-4968-B7E5-64E303369D86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96B013A9-21C8-4C50-B016-F1B528E66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250" y="670371"/>
            <a:ext cx="6858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B7D2DB96-3351-4204-9F58-080344BCBD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05710" y="1066104"/>
            <a:ext cx="4015545" cy="4880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0720A04-07B5-4874-AB8F-CEA19170A1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10316" y="1760253"/>
            <a:ext cx="6858000" cy="48800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BB1ED40B-BC56-49DE-A888-195F4B06AC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94604" y="907162"/>
            <a:ext cx="2558785" cy="4880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1BA991AE-F689-44FB-868B-33C14F685F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73787" y="907162"/>
            <a:ext cx="2558785" cy="4880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D2E86BAC-44E8-4B05-80D7-2535B6559A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86508" y="1066104"/>
            <a:ext cx="4015545" cy="4880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D7EEC337-5F59-4FCE-ACB7-24D4F24C536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832" y="1760253"/>
            <a:ext cx="6858000" cy="488004"/>
          </a:xfrm>
          <a:prstGeom prst="rect">
            <a:avLst/>
          </a:prstGeom>
        </p:spPr>
      </p:pic>
      <p:sp>
        <p:nvSpPr>
          <p:cNvPr id="30" name="文本占位符 29">
            <a:extLst>
              <a:ext uri="{FF2B5EF4-FFF2-40B4-BE49-F238E27FC236}">
                <a16:creationId xmlns="" xmlns:a16="http://schemas.microsoft.com/office/drawing/2014/main" id="{60F958A1-EFA7-458C-A8BA-65141EA0C9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0590" y="2192284"/>
            <a:ext cx="10050828" cy="1107996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7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高端发布会深色背景模板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="" xmlns:a16="http://schemas.microsoft.com/office/drawing/2014/main" id="{CEA228BA-64DF-4810-8573-C90E33FC2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0" y="5422900"/>
            <a:ext cx="6096000" cy="88447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演讲人：</a:t>
            </a:r>
            <a:r>
              <a:rPr lang="en-US" altLang="zh-CN"/>
              <a:t>Nakita</a:t>
            </a:r>
          </a:p>
          <a:p>
            <a:pPr lvl="0"/>
            <a:r>
              <a:rPr lang="zh-CN" altLang="en-US"/>
              <a:t>武汉秋果传媒有限公司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A7571A42-F62C-45AB-AB95-2901C916E95A}"/>
              </a:ext>
            </a:extLst>
          </p:cNvPr>
          <p:cNvGrpSpPr/>
          <p:nvPr userDrawn="1"/>
        </p:nvGrpSpPr>
        <p:grpSpPr>
          <a:xfrm flipH="1">
            <a:off x="8584165" y="3660683"/>
            <a:ext cx="736776" cy="400110"/>
            <a:chOff x="7691549" y="3435827"/>
            <a:chExt cx="459928" cy="249766"/>
          </a:xfrm>
        </p:grpSpPr>
        <p:sp>
          <p:nvSpPr>
            <p:cNvPr id="33" name="菱形 44">
              <a:extLst>
                <a:ext uri="{FF2B5EF4-FFF2-40B4-BE49-F238E27FC236}">
                  <a16:creationId xmlns="" xmlns:a16="http://schemas.microsoft.com/office/drawing/2014/main" id="{AF8E4C8B-AE16-4E24-8892-0BEA06BBB968}"/>
                </a:ext>
              </a:extLst>
            </p:cNvPr>
            <p:cNvSpPr/>
            <p:nvPr/>
          </p:nvSpPr>
          <p:spPr>
            <a:xfrm>
              <a:off x="7691549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菱形 44">
              <a:extLst>
                <a:ext uri="{FF2B5EF4-FFF2-40B4-BE49-F238E27FC236}">
                  <a16:creationId xmlns="" xmlns:a16="http://schemas.microsoft.com/office/drawing/2014/main" id="{F2E86850-4CEA-44BE-BFAB-E4E21977E749}"/>
                </a:ext>
              </a:extLst>
            </p:cNvPr>
            <p:cNvSpPr/>
            <p:nvPr/>
          </p:nvSpPr>
          <p:spPr>
            <a:xfrm>
              <a:off x="7761603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菱形 44">
              <a:extLst>
                <a:ext uri="{FF2B5EF4-FFF2-40B4-BE49-F238E27FC236}">
                  <a16:creationId xmlns="" xmlns:a16="http://schemas.microsoft.com/office/drawing/2014/main" id="{9A643E86-5BD7-4EB1-956E-5D1F90448D95}"/>
                </a:ext>
              </a:extLst>
            </p:cNvPr>
            <p:cNvSpPr/>
            <p:nvPr/>
          </p:nvSpPr>
          <p:spPr>
            <a:xfrm>
              <a:off x="7831657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菱形 45">
              <a:extLst>
                <a:ext uri="{FF2B5EF4-FFF2-40B4-BE49-F238E27FC236}">
                  <a16:creationId xmlns="" xmlns:a16="http://schemas.microsoft.com/office/drawing/2014/main" id="{EACB9793-3C6B-41C7-9D33-FD580ACD9612}"/>
                </a:ext>
              </a:extLst>
            </p:cNvPr>
            <p:cNvSpPr/>
            <p:nvPr/>
          </p:nvSpPr>
          <p:spPr>
            <a:xfrm>
              <a:off x="7901711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901711 w 8151477"/>
                <a:gd name="connsiteY0" fmla="*/ 3560710 h 3685593"/>
                <a:gd name="connsiteX1" fmla="*/ 0 w 8151477"/>
                <a:gd name="connsiteY1" fmla="*/ 0 h 3685593"/>
                <a:gd name="connsiteX2" fmla="*/ 8026594 w 8151477"/>
                <a:gd name="connsiteY2" fmla="*/ 3435827 h 3685593"/>
                <a:gd name="connsiteX3" fmla="*/ 8151477 w 8151477"/>
                <a:gd name="connsiteY3" fmla="*/ 3560710 h 3685593"/>
                <a:gd name="connsiteX4" fmla="*/ 8026594 w 8151477"/>
                <a:gd name="connsiteY4" fmla="*/ 3685593 h 3685593"/>
                <a:gd name="connsiteX5" fmla="*/ 7901711 w 8151477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7F123A65-0D5A-45AB-809D-963D78A323BC}"/>
              </a:ext>
            </a:extLst>
          </p:cNvPr>
          <p:cNvGrpSpPr/>
          <p:nvPr userDrawn="1"/>
        </p:nvGrpSpPr>
        <p:grpSpPr>
          <a:xfrm>
            <a:off x="2871059" y="3660683"/>
            <a:ext cx="736776" cy="400110"/>
            <a:chOff x="7691549" y="3435827"/>
            <a:chExt cx="459928" cy="249766"/>
          </a:xfrm>
        </p:grpSpPr>
        <p:sp>
          <p:nvSpPr>
            <p:cNvPr id="38" name="菱形 44">
              <a:extLst>
                <a:ext uri="{FF2B5EF4-FFF2-40B4-BE49-F238E27FC236}">
                  <a16:creationId xmlns="" xmlns:a16="http://schemas.microsoft.com/office/drawing/2014/main" id="{43341668-DD95-4288-B607-16340967FFB8}"/>
                </a:ext>
              </a:extLst>
            </p:cNvPr>
            <p:cNvSpPr/>
            <p:nvPr/>
          </p:nvSpPr>
          <p:spPr>
            <a:xfrm>
              <a:off x="7691549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菱形 44">
              <a:extLst>
                <a:ext uri="{FF2B5EF4-FFF2-40B4-BE49-F238E27FC236}">
                  <a16:creationId xmlns="" xmlns:a16="http://schemas.microsoft.com/office/drawing/2014/main" id="{0BD85D36-AA97-49EB-B5DC-E557F2602D51}"/>
                </a:ext>
              </a:extLst>
            </p:cNvPr>
            <p:cNvSpPr/>
            <p:nvPr/>
          </p:nvSpPr>
          <p:spPr>
            <a:xfrm>
              <a:off x="7761603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菱形 44">
              <a:extLst>
                <a:ext uri="{FF2B5EF4-FFF2-40B4-BE49-F238E27FC236}">
                  <a16:creationId xmlns="" xmlns:a16="http://schemas.microsoft.com/office/drawing/2014/main" id="{6110F3F6-A977-4000-8F17-6C8F1C74D832}"/>
                </a:ext>
              </a:extLst>
            </p:cNvPr>
            <p:cNvSpPr/>
            <p:nvPr/>
          </p:nvSpPr>
          <p:spPr>
            <a:xfrm>
              <a:off x="7831657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菱形 45">
              <a:extLst>
                <a:ext uri="{FF2B5EF4-FFF2-40B4-BE49-F238E27FC236}">
                  <a16:creationId xmlns="" xmlns:a16="http://schemas.microsoft.com/office/drawing/2014/main" id="{20024B63-87E7-4A28-973D-AF2320507C2F}"/>
                </a:ext>
              </a:extLst>
            </p:cNvPr>
            <p:cNvSpPr/>
            <p:nvPr/>
          </p:nvSpPr>
          <p:spPr>
            <a:xfrm>
              <a:off x="7901711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901711 w 8151477"/>
                <a:gd name="connsiteY0" fmla="*/ 3560710 h 3685593"/>
                <a:gd name="connsiteX1" fmla="*/ 0 w 8151477"/>
                <a:gd name="connsiteY1" fmla="*/ 0 h 3685593"/>
                <a:gd name="connsiteX2" fmla="*/ 8026594 w 8151477"/>
                <a:gd name="connsiteY2" fmla="*/ 3435827 h 3685593"/>
                <a:gd name="connsiteX3" fmla="*/ 8151477 w 8151477"/>
                <a:gd name="connsiteY3" fmla="*/ 3560710 h 3685593"/>
                <a:gd name="connsiteX4" fmla="*/ 8026594 w 8151477"/>
                <a:gd name="connsiteY4" fmla="*/ 3685593 h 3685593"/>
                <a:gd name="connsiteX5" fmla="*/ 7901711 w 8151477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2" name="文本占位符 41">
            <a:extLst>
              <a:ext uri="{FF2B5EF4-FFF2-40B4-BE49-F238E27FC236}">
                <a16:creationId xmlns="" xmlns:a16="http://schemas.microsoft.com/office/drawing/2014/main" id="{9E1F77F5-0B3B-4C31-BF6A-6C379E35AA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5898" y="3657600"/>
            <a:ext cx="5190902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FFFFFF"/>
                </a:solidFill>
                <a:latin typeface="+mj-ea"/>
                <a:ea typeface="+mj-ea"/>
                <a:sym typeface="思源黑体 CN Bold" panose="020B080000000000000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在此输入副标题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7092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39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86DEF0A9-CE1A-402B-8E80-B613CD63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113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  <p:pic>
        <p:nvPicPr>
          <p:cNvPr id="10" name="图片 9" descr="建筑的桥&#10;&#10;描述已自动生成">
            <a:extLst>
              <a:ext uri="{FF2B5EF4-FFF2-40B4-BE49-F238E27FC236}">
                <a16:creationId xmlns="" xmlns:a16="http://schemas.microsoft.com/office/drawing/2014/main" id="{E1BE3B95-4DBD-4B31-8BC5-75B824D68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78621"/>
            <a:ext cx="12178056" cy="3379379"/>
          </a:xfrm>
          <a:custGeom>
            <a:avLst/>
            <a:gdLst>
              <a:gd name="connsiteX0" fmla="*/ 12178056 w 12178056"/>
              <a:gd name="connsiteY0" fmla="*/ 0 h 3379379"/>
              <a:gd name="connsiteX1" fmla="*/ 12178056 w 12178056"/>
              <a:gd name="connsiteY1" fmla="*/ 3379379 h 3379379"/>
              <a:gd name="connsiteX2" fmla="*/ 0 w 12178056"/>
              <a:gd name="connsiteY2" fmla="*/ 3379379 h 3379379"/>
              <a:gd name="connsiteX3" fmla="*/ 0 w 12178056"/>
              <a:gd name="connsiteY3" fmla="*/ 185502 h 3379379"/>
              <a:gd name="connsiteX4" fmla="*/ 609884 w 12178056"/>
              <a:gd name="connsiteY4" fmla="*/ 329255 h 3379379"/>
              <a:gd name="connsiteX5" fmla="*/ 6154740 w 12178056"/>
              <a:gd name="connsiteY5" fmla="*/ 807376 h 3379379"/>
              <a:gd name="connsiteX6" fmla="*/ 11679532 w 12178056"/>
              <a:gd name="connsiteY6" fmla="*/ 136034 h 33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056" h="3379379">
                <a:moveTo>
                  <a:pt x="12178056" y="0"/>
                </a:moveTo>
                <a:lnTo>
                  <a:pt x="12178056" y="3379379"/>
                </a:lnTo>
                <a:lnTo>
                  <a:pt x="0" y="3379379"/>
                </a:lnTo>
                <a:lnTo>
                  <a:pt x="0" y="185502"/>
                </a:lnTo>
                <a:lnTo>
                  <a:pt x="609884" y="329255"/>
                </a:lnTo>
                <a:cubicBezTo>
                  <a:pt x="2196165" y="664533"/>
                  <a:pt x="4104516" y="843163"/>
                  <a:pt x="6154740" y="807376"/>
                </a:cubicBezTo>
                <a:cubicBezTo>
                  <a:pt x="8204964" y="771589"/>
                  <a:pt x="10105918" y="526467"/>
                  <a:pt x="11679532" y="136034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800FBB7A-C9A9-4D29-8728-D53DA1FB5D4F}"/>
              </a:ext>
            </a:extLst>
          </p:cNvPr>
          <p:cNvSpPr/>
          <p:nvPr userDrawn="1"/>
        </p:nvSpPr>
        <p:spPr>
          <a:xfrm>
            <a:off x="0" y="3451811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="" xmlns:a16="http://schemas.microsoft.com/office/drawing/2014/main" id="{E0E5F6E8-269E-4209-BAC6-0B58432039D7}"/>
              </a:ext>
            </a:extLst>
          </p:cNvPr>
          <p:cNvSpPr/>
          <p:nvPr userDrawn="1"/>
        </p:nvSpPr>
        <p:spPr>
          <a:xfrm rot="-60000">
            <a:off x="4853" y="3558163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023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, 围栏, 游戏机, 笼子&#10;&#10;描述已自动生成">
            <a:extLst>
              <a:ext uri="{FF2B5EF4-FFF2-40B4-BE49-F238E27FC236}">
                <a16:creationId xmlns="" xmlns:a16="http://schemas.microsoft.com/office/drawing/2014/main" id="{23FA7DC8-2745-4CAF-8D97-75F0DA5B9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13352" y="0"/>
            <a:ext cx="6978648" cy="6858000"/>
          </a:xfrm>
          <a:custGeom>
            <a:avLst/>
            <a:gdLst>
              <a:gd name="connsiteX0" fmla="*/ 0 w 6978648"/>
              <a:gd name="connsiteY0" fmla="*/ 0 h 6858000"/>
              <a:gd name="connsiteX1" fmla="*/ 6978648 w 6978648"/>
              <a:gd name="connsiteY1" fmla="*/ 0 h 6858000"/>
              <a:gd name="connsiteX2" fmla="*/ 6978648 w 6978648"/>
              <a:gd name="connsiteY2" fmla="*/ 6858000 h 6858000"/>
              <a:gd name="connsiteX3" fmla="*/ 1606549 w 6978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8648" h="6858000">
                <a:moveTo>
                  <a:pt x="0" y="0"/>
                </a:moveTo>
                <a:lnTo>
                  <a:pt x="6978648" y="0"/>
                </a:lnTo>
                <a:lnTo>
                  <a:pt x="6978648" y="6858000"/>
                </a:lnTo>
                <a:lnTo>
                  <a:pt x="1606549" y="6858000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="" xmlns:a16="http://schemas.microsoft.com/office/drawing/2014/main" id="{202A9A78-FB71-48F3-8046-AB2C7619815E}"/>
              </a:ext>
            </a:extLst>
          </p:cNvPr>
          <p:cNvSpPr/>
          <p:nvPr userDrawn="1"/>
        </p:nvSpPr>
        <p:spPr>
          <a:xfrm rot="16200000">
            <a:off x="5273677" y="-60327"/>
            <a:ext cx="6857999" cy="6978649"/>
          </a:xfrm>
          <a:custGeom>
            <a:avLst/>
            <a:gdLst>
              <a:gd name="connsiteX0" fmla="*/ 6857999 w 6857999"/>
              <a:gd name="connsiteY0" fmla="*/ 0 h 6978649"/>
              <a:gd name="connsiteX1" fmla="*/ 6857999 w 6857999"/>
              <a:gd name="connsiteY1" fmla="*/ 6978649 h 6978649"/>
              <a:gd name="connsiteX2" fmla="*/ 0 w 6857999"/>
              <a:gd name="connsiteY2" fmla="*/ 6978648 h 6978649"/>
              <a:gd name="connsiteX3" fmla="*/ 0 w 6857999"/>
              <a:gd name="connsiteY3" fmla="*/ 1606549 h 69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6978649">
                <a:moveTo>
                  <a:pt x="6857999" y="0"/>
                </a:moveTo>
                <a:lnTo>
                  <a:pt x="6857999" y="6978649"/>
                </a:lnTo>
                <a:lnTo>
                  <a:pt x="0" y="6978648"/>
                </a:lnTo>
                <a:lnTo>
                  <a:pt x="0" y="1606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1A30EC2B-6127-40F3-A3BA-A81749BB208C}"/>
              </a:ext>
            </a:extLst>
          </p:cNvPr>
          <p:cNvSpPr/>
          <p:nvPr userDrawn="1"/>
        </p:nvSpPr>
        <p:spPr>
          <a:xfrm rot="16200000">
            <a:off x="2549525" y="2587624"/>
            <a:ext cx="6858001" cy="1682750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="" xmlns:a16="http://schemas.microsoft.com/office/drawing/2014/main" id="{F2513397-FCDC-4CC2-931C-48597604B2C2}"/>
              </a:ext>
            </a:extLst>
          </p:cNvPr>
          <p:cNvSpPr/>
          <p:nvPr userDrawn="1"/>
        </p:nvSpPr>
        <p:spPr>
          <a:xfrm rot="16200000">
            <a:off x="3149270" y="1889455"/>
            <a:ext cx="5007639" cy="1228726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58A5F679-D05B-4D63-AE37-BB02992D31E7}"/>
              </a:ext>
            </a:extLst>
          </p:cNvPr>
          <p:cNvCxnSpPr/>
          <p:nvPr userDrawn="1"/>
        </p:nvCxnSpPr>
        <p:spPr>
          <a:xfrm flipH="1" flipV="1">
            <a:off x="6348730" y="4484470"/>
            <a:ext cx="580708" cy="2454492"/>
          </a:xfrm>
          <a:prstGeom prst="line">
            <a:avLst/>
          </a:prstGeom>
          <a:ln w="6985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2BE0847-9F38-4D71-8C82-8DB8DBD82FFA}"/>
              </a:ext>
            </a:extLst>
          </p:cNvPr>
          <p:cNvSpPr txBox="1"/>
          <p:nvPr userDrawn="1"/>
        </p:nvSpPr>
        <p:spPr>
          <a:xfrm>
            <a:off x="9673733" y="4776366"/>
            <a:ext cx="2149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AF0C60F9-9236-4B82-A404-8B15413C230B}"/>
              </a:ext>
            </a:extLst>
          </p:cNvPr>
          <p:cNvGrpSpPr/>
          <p:nvPr userDrawn="1"/>
        </p:nvGrpSpPr>
        <p:grpSpPr>
          <a:xfrm>
            <a:off x="11310962" y="542925"/>
            <a:ext cx="207938" cy="154781"/>
            <a:chOff x="11258565" y="542925"/>
            <a:chExt cx="260335" cy="190500"/>
          </a:xfrm>
        </p:grpSpPr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449F7110-E851-452C-80D4-BE87AAA10785}"/>
                </a:ext>
              </a:extLst>
            </p:cNvPr>
            <p:cNvCxnSpPr/>
            <p:nvPr/>
          </p:nvCxnSpPr>
          <p:spPr>
            <a:xfrm flipH="1">
              <a:off x="11258565" y="5429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08465FB6-B561-42DE-B262-4AD26026DD52}"/>
                </a:ext>
              </a:extLst>
            </p:cNvPr>
            <p:cNvCxnSpPr/>
            <p:nvPr/>
          </p:nvCxnSpPr>
          <p:spPr>
            <a:xfrm flipH="1">
              <a:off x="11258565" y="63817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6D544E49-8541-45E7-AC33-0906A8842A2A}"/>
                </a:ext>
              </a:extLst>
            </p:cNvPr>
            <p:cNvCxnSpPr/>
            <p:nvPr/>
          </p:nvCxnSpPr>
          <p:spPr>
            <a:xfrm flipH="1">
              <a:off x="11258565" y="7334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FBD0861-2D3C-41CC-84BC-8644C86FFA8D}"/>
              </a:ext>
            </a:extLst>
          </p:cNvPr>
          <p:cNvSpPr txBox="1"/>
          <p:nvPr userDrawn="1"/>
        </p:nvSpPr>
        <p:spPr>
          <a:xfrm>
            <a:off x="6696076" y="5317449"/>
            <a:ext cx="500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gradFill>
                  <a:gsLst>
                    <a:gs pos="100000">
                      <a:schemeClr val="bg1">
                        <a:alpha val="48000"/>
                      </a:schemeClr>
                    </a:gs>
                    <a:gs pos="2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CONTENT</a:t>
            </a:r>
            <a:endParaRPr lang="zh-CN" altLang="en-US" sz="5400" b="1" spc="600" dirty="0">
              <a:gradFill>
                <a:gsLst>
                  <a:gs pos="100000">
                    <a:schemeClr val="bg1">
                      <a:alpha val="48000"/>
                    </a:schemeClr>
                  </a:gs>
                  <a:gs pos="2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F3C43212-E835-49B7-8683-0DCD55F9DB89}"/>
              </a:ext>
            </a:extLst>
          </p:cNvPr>
          <p:cNvSpPr/>
          <p:nvPr userDrawn="1"/>
        </p:nvSpPr>
        <p:spPr>
          <a:xfrm>
            <a:off x="660400" y="1331684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" name="文本占位符 29">
            <a:extLst>
              <a:ext uri="{FF2B5EF4-FFF2-40B4-BE49-F238E27FC236}">
                <a16:creationId xmlns="" xmlns:a16="http://schemas.microsoft.com/office/drawing/2014/main" id="{C2889B5E-1C79-49A2-A454-5341C6CBFF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525" y="1343124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2F260234-8D9A-4CC3-BD02-0D4BDDA41DDE}"/>
              </a:ext>
            </a:extLst>
          </p:cNvPr>
          <p:cNvSpPr/>
          <p:nvPr userDrawn="1"/>
        </p:nvSpPr>
        <p:spPr>
          <a:xfrm>
            <a:off x="660400" y="2306193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" name="文本占位符 29">
            <a:extLst>
              <a:ext uri="{FF2B5EF4-FFF2-40B4-BE49-F238E27FC236}">
                <a16:creationId xmlns="" xmlns:a16="http://schemas.microsoft.com/office/drawing/2014/main" id="{791169D7-1880-45DB-92ED-0C0B0110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317633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EABFF928-B304-4342-BE11-BF344830C1C5}"/>
              </a:ext>
            </a:extLst>
          </p:cNvPr>
          <p:cNvSpPr/>
          <p:nvPr userDrawn="1"/>
        </p:nvSpPr>
        <p:spPr>
          <a:xfrm>
            <a:off x="660400" y="3280702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4" name="文本占位符 29">
            <a:extLst>
              <a:ext uri="{FF2B5EF4-FFF2-40B4-BE49-F238E27FC236}">
                <a16:creationId xmlns="" xmlns:a16="http://schemas.microsoft.com/office/drawing/2014/main" id="{DEAD678C-1BE4-4BCD-8C20-C29FF33DA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9525" y="3292142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E5F4CB7A-4B0F-49D2-A85E-1D849BE7F62B}"/>
              </a:ext>
            </a:extLst>
          </p:cNvPr>
          <p:cNvSpPr/>
          <p:nvPr userDrawn="1"/>
        </p:nvSpPr>
        <p:spPr>
          <a:xfrm>
            <a:off x="660400" y="4255211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" name="文本占位符 29">
            <a:extLst>
              <a:ext uri="{FF2B5EF4-FFF2-40B4-BE49-F238E27FC236}">
                <a16:creationId xmlns="" xmlns:a16="http://schemas.microsoft.com/office/drawing/2014/main" id="{D4F982AC-C41A-4423-A739-06DB490CC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525" y="4266651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E64B02AC-7426-49F4-9B50-CB23DD1109DC}"/>
              </a:ext>
            </a:extLst>
          </p:cNvPr>
          <p:cNvSpPr/>
          <p:nvPr userDrawn="1"/>
        </p:nvSpPr>
        <p:spPr>
          <a:xfrm>
            <a:off x="660400" y="5229720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" name="文本占位符 29">
            <a:extLst>
              <a:ext uri="{FF2B5EF4-FFF2-40B4-BE49-F238E27FC236}">
                <a16:creationId xmlns="" xmlns:a16="http://schemas.microsoft.com/office/drawing/2014/main" id="{FA7B5ABE-6EF2-4D24-ADF4-F20EB5530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25" y="5241160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4235689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建筑, 屋顶, 高楼&#10;&#10;描述已自动生成">
            <a:extLst>
              <a:ext uri="{FF2B5EF4-FFF2-40B4-BE49-F238E27FC236}">
                <a16:creationId xmlns="" xmlns:a16="http://schemas.microsoft.com/office/drawing/2014/main" id="{D018390D-A087-443A-9262-678A8C2C93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111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4330 h 3655148"/>
              <a:gd name="connsiteX3" fmla="*/ 11986483 w 12192000"/>
              <a:gd name="connsiteY3" fmla="*/ 2951584 h 3655148"/>
              <a:gd name="connsiteX4" fmla="*/ 6107111 w 12192000"/>
              <a:gd name="connsiteY4" fmla="*/ 3655148 h 3655148"/>
              <a:gd name="connsiteX5" fmla="*/ 227739 w 12192000"/>
              <a:gd name="connsiteY5" fmla="*/ 2951584 h 3655148"/>
              <a:gd name="connsiteX6" fmla="*/ 0 w 12192000"/>
              <a:gd name="connsiteY6" fmla="*/ 2888139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4330"/>
                </a:lnTo>
                <a:lnTo>
                  <a:pt x="11986483" y="2951584"/>
                </a:lnTo>
                <a:cubicBezTo>
                  <a:pt x="10308183" y="3395778"/>
                  <a:pt x="8284964" y="3655148"/>
                  <a:pt x="6107111" y="3655148"/>
                </a:cubicBezTo>
                <a:cubicBezTo>
                  <a:pt x="3929259" y="3655148"/>
                  <a:pt x="1906040" y="3395778"/>
                  <a:pt x="227739" y="2951584"/>
                </a:cubicBezTo>
                <a:lnTo>
                  <a:pt x="0" y="2888139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="" xmlns:a16="http://schemas.microsoft.com/office/drawing/2014/main" id="{F4757768-63A5-49C5-81AB-9EEDADCAC155}"/>
              </a:ext>
            </a:extLst>
          </p:cNvPr>
          <p:cNvSpPr/>
          <p:nvPr userDrawn="1"/>
        </p:nvSpPr>
        <p:spPr>
          <a:xfrm>
            <a:off x="0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1235 h 3655148"/>
              <a:gd name="connsiteX3" fmla="*/ 11975372 w 12192000"/>
              <a:gd name="connsiteY3" fmla="*/ 2951584 h 3655148"/>
              <a:gd name="connsiteX4" fmla="*/ 6096000 w 12192000"/>
              <a:gd name="connsiteY4" fmla="*/ 3655148 h 3655148"/>
              <a:gd name="connsiteX5" fmla="*/ 216628 w 12192000"/>
              <a:gd name="connsiteY5" fmla="*/ 2951584 h 3655148"/>
              <a:gd name="connsiteX6" fmla="*/ 0 w 12192000"/>
              <a:gd name="connsiteY6" fmla="*/ 2891235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1235"/>
                </a:lnTo>
                <a:lnTo>
                  <a:pt x="11975372" y="2951584"/>
                </a:lnTo>
                <a:cubicBezTo>
                  <a:pt x="10297072" y="3395778"/>
                  <a:pt x="8273853" y="3655148"/>
                  <a:pt x="6096000" y="3655148"/>
                </a:cubicBezTo>
                <a:cubicBezTo>
                  <a:pt x="3918148" y="3655148"/>
                  <a:pt x="1894929" y="3395778"/>
                  <a:pt x="216628" y="2951584"/>
                </a:cubicBezTo>
                <a:lnTo>
                  <a:pt x="0" y="289123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EB1B55D8-EF35-45E4-8143-D4C585069865}"/>
              </a:ext>
            </a:extLst>
          </p:cNvPr>
          <p:cNvSpPr/>
          <p:nvPr userDrawn="1"/>
        </p:nvSpPr>
        <p:spPr>
          <a:xfrm>
            <a:off x="0" y="2887231"/>
            <a:ext cx="12192000" cy="913061"/>
          </a:xfrm>
          <a:custGeom>
            <a:avLst/>
            <a:gdLst>
              <a:gd name="connsiteX0" fmla="*/ 0 w 12192000"/>
              <a:gd name="connsiteY0" fmla="*/ 0 h 913061"/>
              <a:gd name="connsiteX1" fmla="*/ 374975 w 12192000"/>
              <a:gd name="connsiteY1" fmla="*/ 105454 h 913061"/>
              <a:gd name="connsiteX2" fmla="*/ 6096002 w 12192000"/>
              <a:gd name="connsiteY2" fmla="*/ 767918 h 913061"/>
              <a:gd name="connsiteX3" fmla="*/ 11817028 w 12192000"/>
              <a:gd name="connsiteY3" fmla="*/ 105454 h 913061"/>
              <a:gd name="connsiteX4" fmla="*/ 12192000 w 12192000"/>
              <a:gd name="connsiteY4" fmla="*/ 1 h 913061"/>
              <a:gd name="connsiteX5" fmla="*/ 12192000 w 12192000"/>
              <a:gd name="connsiteY5" fmla="*/ 149148 h 913061"/>
              <a:gd name="connsiteX6" fmla="*/ 11975374 w 12192000"/>
              <a:gd name="connsiteY6" fmla="*/ 209497 h 913061"/>
              <a:gd name="connsiteX7" fmla="*/ 6096002 w 12192000"/>
              <a:gd name="connsiteY7" fmla="*/ 913061 h 913061"/>
              <a:gd name="connsiteX8" fmla="*/ 216629 w 12192000"/>
              <a:gd name="connsiteY8" fmla="*/ 209497 h 913061"/>
              <a:gd name="connsiteX9" fmla="*/ 0 w 12192000"/>
              <a:gd name="connsiteY9" fmla="*/ 149147 h 91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913061">
                <a:moveTo>
                  <a:pt x="0" y="0"/>
                </a:moveTo>
                <a:lnTo>
                  <a:pt x="374975" y="105454"/>
                </a:lnTo>
                <a:cubicBezTo>
                  <a:pt x="2021532" y="524505"/>
                  <a:pt x="3986207" y="767918"/>
                  <a:pt x="6096002" y="767918"/>
                </a:cubicBezTo>
                <a:cubicBezTo>
                  <a:pt x="8205796" y="767918"/>
                  <a:pt x="10170470" y="524505"/>
                  <a:pt x="11817028" y="105454"/>
                </a:cubicBezTo>
                <a:lnTo>
                  <a:pt x="12192000" y="1"/>
                </a:lnTo>
                <a:lnTo>
                  <a:pt x="12192000" y="149148"/>
                </a:lnTo>
                <a:lnTo>
                  <a:pt x="11975374" y="209497"/>
                </a:lnTo>
                <a:cubicBezTo>
                  <a:pt x="10297073" y="653691"/>
                  <a:pt x="8273854" y="913061"/>
                  <a:pt x="6096002" y="913061"/>
                </a:cubicBezTo>
                <a:cubicBezTo>
                  <a:pt x="3918149" y="913061"/>
                  <a:pt x="1894930" y="653691"/>
                  <a:pt x="216629" y="209497"/>
                </a:cubicBezTo>
                <a:lnTo>
                  <a:pt x="0" y="149147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35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1C0C849A-AD05-4BB6-9F92-68C7589F4D8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标题 1">
            <a:extLst>
              <a:ext uri="{FF2B5EF4-FFF2-40B4-BE49-F238E27FC236}">
                <a16:creationId xmlns="" xmlns:a16="http://schemas.microsoft.com/office/drawing/2014/main" id="{D0C7608F-DE12-4ADE-848D-41AE5FD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8503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建筑的桥&#10;&#10;描述已自动生成">
            <a:extLst>
              <a:ext uri="{FF2B5EF4-FFF2-40B4-BE49-F238E27FC236}">
                <a16:creationId xmlns="" xmlns:a16="http://schemas.microsoft.com/office/drawing/2014/main" id="{CAAC050C-93DD-431E-A450-6F09437AAD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3593641"/>
          </a:xfrm>
          <a:custGeom>
            <a:avLst/>
            <a:gdLst>
              <a:gd name="connsiteX0" fmla="*/ 0 w 12192000"/>
              <a:gd name="connsiteY0" fmla="*/ 0 h 3593641"/>
              <a:gd name="connsiteX1" fmla="*/ 12192000 w 12192000"/>
              <a:gd name="connsiteY1" fmla="*/ 0 h 3593641"/>
              <a:gd name="connsiteX2" fmla="*/ 12192000 w 12192000"/>
              <a:gd name="connsiteY2" fmla="*/ 3593641 h 3593641"/>
              <a:gd name="connsiteX3" fmla="*/ 0 w 12192000"/>
              <a:gd name="connsiteY3" fmla="*/ 3593641 h 359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3641">
                <a:moveTo>
                  <a:pt x="0" y="0"/>
                </a:moveTo>
                <a:lnTo>
                  <a:pt x="12192000" y="0"/>
                </a:lnTo>
                <a:lnTo>
                  <a:pt x="12192000" y="3593641"/>
                </a:lnTo>
                <a:lnTo>
                  <a:pt x="0" y="3593641"/>
                </a:lnTo>
                <a:close/>
              </a:path>
            </a:pathLst>
          </a:custGeom>
        </p:spPr>
      </p:pic>
      <p:sp>
        <p:nvSpPr>
          <p:cNvPr id="10" name="任意多边形: 形状 9">
            <a:extLst>
              <a:ext uri="{FF2B5EF4-FFF2-40B4-BE49-F238E27FC236}">
                <a16:creationId xmlns="" xmlns:a16="http://schemas.microsoft.com/office/drawing/2014/main" id="{F69E74A1-CABB-4265-B5AF-807C7870C00C}"/>
              </a:ext>
            </a:extLst>
          </p:cNvPr>
          <p:cNvSpPr/>
          <p:nvPr userDrawn="1"/>
        </p:nvSpPr>
        <p:spPr>
          <a:xfrm>
            <a:off x="1" y="1944655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="" xmlns:a16="http://schemas.microsoft.com/office/drawing/2014/main" id="{8517DFBA-7327-48BC-9DFE-A10C6464A3FB}"/>
              </a:ext>
            </a:extLst>
          </p:cNvPr>
          <p:cNvSpPr/>
          <p:nvPr userDrawn="1"/>
        </p:nvSpPr>
        <p:spPr>
          <a:xfrm>
            <a:off x="0" y="0"/>
            <a:ext cx="12192000" cy="2956427"/>
          </a:xfrm>
          <a:custGeom>
            <a:avLst/>
            <a:gdLst>
              <a:gd name="connsiteX0" fmla="*/ 0 w 12192000"/>
              <a:gd name="connsiteY0" fmla="*/ 0 h 2956427"/>
              <a:gd name="connsiteX1" fmla="*/ 12192000 w 12192000"/>
              <a:gd name="connsiteY1" fmla="*/ 0 h 2956427"/>
              <a:gd name="connsiteX2" fmla="*/ 12192000 w 12192000"/>
              <a:gd name="connsiteY2" fmla="*/ 1944656 h 2956427"/>
              <a:gd name="connsiteX3" fmla="*/ 11679533 w 12192000"/>
              <a:gd name="connsiteY3" fmla="*/ 2084495 h 2956427"/>
              <a:gd name="connsiteX4" fmla="*/ 6154741 w 12192000"/>
              <a:gd name="connsiteY4" fmla="*/ 2755837 h 2956427"/>
              <a:gd name="connsiteX5" fmla="*/ 609885 w 12192000"/>
              <a:gd name="connsiteY5" fmla="*/ 2277716 h 2956427"/>
              <a:gd name="connsiteX6" fmla="*/ 1 w 12192000"/>
              <a:gd name="connsiteY6" fmla="*/ 2133963 h 2956427"/>
              <a:gd name="connsiteX7" fmla="*/ 1 w 12192000"/>
              <a:gd name="connsiteY7" fmla="*/ 2956427 h 2956427"/>
              <a:gd name="connsiteX8" fmla="*/ 0 w 12192000"/>
              <a:gd name="connsiteY8" fmla="*/ 2956427 h 295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956427">
                <a:moveTo>
                  <a:pt x="0" y="0"/>
                </a:moveTo>
                <a:lnTo>
                  <a:pt x="12192000" y="0"/>
                </a:lnTo>
                <a:lnTo>
                  <a:pt x="12192000" y="1944656"/>
                </a:lnTo>
                <a:lnTo>
                  <a:pt x="11679533" y="2084495"/>
                </a:lnTo>
                <a:cubicBezTo>
                  <a:pt x="10105919" y="2474928"/>
                  <a:pt x="8204965" y="2720050"/>
                  <a:pt x="6154741" y="2755837"/>
                </a:cubicBezTo>
                <a:cubicBezTo>
                  <a:pt x="4104517" y="2791624"/>
                  <a:pt x="2196166" y="2612994"/>
                  <a:pt x="609885" y="2277716"/>
                </a:cubicBezTo>
                <a:lnTo>
                  <a:pt x="1" y="2133963"/>
                </a:lnTo>
                <a:lnTo>
                  <a:pt x="1" y="2956427"/>
                </a:lnTo>
                <a:lnTo>
                  <a:pt x="0" y="2956427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="" xmlns:a16="http://schemas.microsoft.com/office/drawing/2014/main" id="{3EE99C42-A9E6-4332-B705-61DC8CE3821B}"/>
              </a:ext>
            </a:extLst>
          </p:cNvPr>
          <p:cNvSpPr/>
          <p:nvPr userDrawn="1"/>
        </p:nvSpPr>
        <p:spPr>
          <a:xfrm rot="-60000">
            <a:off x="4854" y="1962135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76B265D-ABF7-470A-834F-771985397F6A}"/>
              </a:ext>
            </a:extLst>
          </p:cNvPr>
          <p:cNvSpPr/>
          <p:nvPr userDrawn="1"/>
        </p:nvSpPr>
        <p:spPr>
          <a:xfrm>
            <a:off x="0" y="4381500"/>
            <a:ext cx="12192000" cy="2476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6" name="标题 3">
            <a:extLst>
              <a:ext uri="{FF2B5EF4-FFF2-40B4-BE49-F238E27FC236}">
                <a16:creationId xmlns="" xmlns:a16="http://schemas.microsoft.com/office/drawing/2014/main" id="{915106F8-1FA5-4585-BAD2-25CE2E40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372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1280844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BA4D0F-11A9-4599-99EE-6AB170D4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0F566AD2-7A2B-430C-A914-F7DC90DF9CD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912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45" name="图片占位符 44">
            <a:extLst>
              <a:ext uri="{FF2B5EF4-FFF2-40B4-BE49-F238E27FC236}">
                <a16:creationId xmlns="" xmlns:a16="http://schemas.microsoft.com/office/drawing/2014/main" id="{937C0FF2-4436-45A5-96BA-C128866AAD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712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6" name="图片占位符 45">
            <a:extLst>
              <a:ext uri="{FF2B5EF4-FFF2-40B4-BE49-F238E27FC236}">
                <a16:creationId xmlns="" xmlns:a16="http://schemas.microsoft.com/office/drawing/2014/main" id="{1A6D87BC-9CA9-47E8-A4FA-7D4DC470B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4069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图片占位符 46">
            <a:extLst>
              <a:ext uri="{FF2B5EF4-FFF2-40B4-BE49-F238E27FC236}">
                <a16:creationId xmlns="" xmlns:a16="http://schemas.microsoft.com/office/drawing/2014/main" id="{91CF6080-0D36-48F7-B7BE-A1D79EB7B5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0724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42022E22-B5ED-43E8-A506-4C123812520C}"/>
              </a:ext>
            </a:extLst>
          </p:cNvPr>
          <p:cNvSpPr/>
          <p:nvPr userDrawn="1"/>
        </p:nvSpPr>
        <p:spPr>
          <a:xfrm>
            <a:off x="628682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E05674B0-7DEE-4665-B9E1-3DFAE85A99D6}"/>
              </a:ext>
            </a:extLst>
          </p:cNvPr>
          <p:cNvSpPr/>
          <p:nvPr userDrawn="1"/>
        </p:nvSpPr>
        <p:spPr>
          <a:xfrm>
            <a:off x="4364069" y="5876529"/>
            <a:ext cx="3396455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057E4E97-4248-4DE0-AC9C-98DA98A69341}"/>
              </a:ext>
            </a:extLst>
          </p:cNvPr>
          <p:cNvSpPr/>
          <p:nvPr userDrawn="1"/>
        </p:nvSpPr>
        <p:spPr>
          <a:xfrm>
            <a:off x="8094694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6D947272-2AE4-4825-A6AF-8608260C1FB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="" xmlns:a16="http://schemas.microsoft.com/office/drawing/2014/main" id="{40F20290-AEE5-4999-992C-CB08988D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4814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1959CFEE-24C8-4287-ADF7-750C06055844}"/>
              </a:ext>
            </a:extLst>
          </p:cNvPr>
          <p:cNvSpPr/>
          <p:nvPr userDrawn="1"/>
        </p:nvSpPr>
        <p:spPr>
          <a:xfrm>
            <a:off x="987425" y="1392238"/>
            <a:ext cx="10204450" cy="3611224"/>
          </a:xfrm>
          <a:prstGeom prst="roundRect">
            <a:avLst>
              <a:gd name="adj" fmla="val 1800"/>
            </a:avLst>
          </a:prstGeom>
          <a:solidFill>
            <a:schemeClr val="bg1"/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="" xmlns:a16="http://schemas.microsoft.com/office/drawing/2014/main" id="{051AF944-F7F5-4982-B067-67969B264703}"/>
              </a:ext>
            </a:extLst>
          </p:cNvPr>
          <p:cNvSpPr/>
          <p:nvPr userDrawn="1"/>
        </p:nvSpPr>
        <p:spPr>
          <a:xfrm rot="16200000">
            <a:off x="-62094" y="2999954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="" xmlns:a16="http://schemas.microsoft.com/office/drawing/2014/main" id="{9DE515E9-C64B-4FF8-AC62-5B75543C479B}"/>
              </a:ext>
            </a:extLst>
          </p:cNvPr>
          <p:cNvSpPr/>
          <p:nvPr userDrawn="1"/>
        </p:nvSpPr>
        <p:spPr>
          <a:xfrm rot="5400000" flipH="1">
            <a:off x="10861519" y="2999956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8" name="图片占位符 47">
            <a:extLst>
              <a:ext uri="{FF2B5EF4-FFF2-40B4-BE49-F238E27FC236}">
                <a16:creationId xmlns="" xmlns:a16="http://schemas.microsoft.com/office/drawing/2014/main" id="{DFEADB6D-8A42-44C7-A713-FF8A8B9C3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426" y="1579377"/>
            <a:ext cx="3101976" cy="1479922"/>
          </a:xfrm>
          <a:custGeom>
            <a:avLst/>
            <a:gdLst>
              <a:gd name="connsiteX0" fmla="*/ 0 w 3101976"/>
              <a:gd name="connsiteY0" fmla="*/ 0 h 1479922"/>
              <a:gd name="connsiteX1" fmla="*/ 3101976 w 3101976"/>
              <a:gd name="connsiteY1" fmla="*/ 0 h 1479922"/>
              <a:gd name="connsiteX2" fmla="*/ 3101976 w 3101976"/>
              <a:gd name="connsiteY2" fmla="*/ 1479922 h 1479922"/>
              <a:gd name="connsiteX3" fmla="*/ 0 w 3101976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9922">
                <a:moveTo>
                  <a:pt x="0" y="0"/>
                </a:moveTo>
                <a:lnTo>
                  <a:pt x="3101976" y="0"/>
                </a:lnTo>
                <a:lnTo>
                  <a:pt x="3101976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8AEFF4C4-C0FD-4B10-9FC2-3DB281E243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9753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1AF7CE21-B8A5-4C97-8E17-43C49D616D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45012" y="1570635"/>
            <a:ext cx="3101976" cy="1474809"/>
          </a:xfrm>
          <a:custGeom>
            <a:avLst/>
            <a:gdLst>
              <a:gd name="connsiteX0" fmla="*/ 0 w 3101976"/>
              <a:gd name="connsiteY0" fmla="*/ 0 h 1474809"/>
              <a:gd name="connsiteX1" fmla="*/ 3101976 w 3101976"/>
              <a:gd name="connsiteY1" fmla="*/ 0 h 1474809"/>
              <a:gd name="connsiteX2" fmla="*/ 3101976 w 3101976"/>
              <a:gd name="connsiteY2" fmla="*/ 1474809 h 1474809"/>
              <a:gd name="connsiteX3" fmla="*/ 0 w 3101976"/>
              <a:gd name="connsiteY3" fmla="*/ 1474809 h 147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4809">
                <a:moveTo>
                  <a:pt x="0" y="0"/>
                </a:moveTo>
                <a:lnTo>
                  <a:pt x="3101976" y="0"/>
                </a:lnTo>
                <a:lnTo>
                  <a:pt x="3101976" y="1474809"/>
                </a:lnTo>
                <a:lnTo>
                  <a:pt x="0" y="14748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="" xmlns:a16="http://schemas.microsoft.com/office/drawing/2014/main" id="{F067733C-199B-4B43-8BE3-1A77E9F84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6041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2" name="图片占位符 51">
            <a:extLst>
              <a:ext uri="{FF2B5EF4-FFF2-40B4-BE49-F238E27FC236}">
                <a16:creationId xmlns="" xmlns:a16="http://schemas.microsoft.com/office/drawing/2014/main" id="{111A86E8-72BC-475F-8DE1-89A55F087D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2328" y="1568079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="" xmlns:a16="http://schemas.microsoft.com/office/drawing/2014/main" id="{9F2A8402-A988-4ECF-B9A3-369B6C0FA1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2327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F5D1884E-3F53-4DB9-926C-65C5C9FF65C3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1">
            <a:extLst>
              <a:ext uri="{FF2B5EF4-FFF2-40B4-BE49-F238E27FC236}">
                <a16:creationId xmlns="" xmlns:a16="http://schemas.microsoft.com/office/drawing/2014/main" id="{65013D2E-6A6D-4431-8B9D-6DA7472D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9971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2" name="图片占位符 31">
            <a:extLst>
              <a:ext uri="{FF2B5EF4-FFF2-40B4-BE49-F238E27FC236}">
                <a16:creationId xmlns="" xmlns:a16="http://schemas.microsoft.com/office/drawing/2014/main" id="{ECE657FB-2252-41B6-8E23-8A29E96C3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3157" y="1577607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F8943ACE-69EE-48B9-BB17-3F0C4F565DD4}"/>
              </a:ext>
            </a:extLst>
          </p:cNvPr>
          <p:cNvSpPr/>
          <p:nvPr/>
        </p:nvSpPr>
        <p:spPr>
          <a:xfrm>
            <a:off x="2803157" y="1577607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="" xmlns:a16="http://schemas.microsoft.com/office/drawing/2014/main" id="{FEF138F9-DB6D-46F4-901E-BC980694FB45}"/>
              </a:ext>
            </a:extLst>
          </p:cNvPr>
          <p:cNvSpPr/>
          <p:nvPr/>
        </p:nvSpPr>
        <p:spPr>
          <a:xfrm>
            <a:off x="100427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548E08F5-6986-4B87-9D28-82EC12CA0438}"/>
              </a:ext>
            </a:extLst>
          </p:cNvPr>
          <p:cNvSpPr/>
          <p:nvPr/>
        </p:nvSpPr>
        <p:spPr>
          <a:xfrm>
            <a:off x="280315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3664AE01-D8E2-4895-931C-9ABE89A2D45E}"/>
              </a:ext>
            </a:extLst>
          </p:cNvPr>
          <p:cNvSpPr/>
          <p:nvPr/>
        </p:nvSpPr>
        <p:spPr>
          <a:xfrm>
            <a:off x="460203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7AC47FA5-FE24-44F3-A07F-A43E24CA6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27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C0438167-84B7-44A1-B733-9646E0BA9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15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="" xmlns:a16="http://schemas.microsoft.com/office/drawing/2014/main" id="{5E3580A5-824C-4D7F-92F1-A9D78E23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203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92CDB256-3D50-4A88-8124-847466B96A6B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="" xmlns:a16="http://schemas.microsoft.com/office/drawing/2014/main" id="{2EEC3FE6-558E-4B42-9807-7E55F62C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52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C0096287-20EE-4D68-801D-D40AA0C898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5E81EA30-E1B5-4A57-859D-54E6AC0EE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15E3904F-7E6A-4A69-9520-4E2808B2C375}"/>
              </a:ext>
            </a:extLst>
          </p:cNvPr>
          <p:cNvSpPr txBox="1"/>
          <p:nvPr userDrawn="1"/>
        </p:nvSpPr>
        <p:spPr>
          <a:xfrm>
            <a:off x="5262438" y="1045029"/>
            <a:ext cx="1667123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spc="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0602D918-69FD-4DCD-9C37-2F6DDD5645AF}"/>
              </a:ext>
            </a:extLst>
          </p:cNvPr>
          <p:cNvSpPr txBox="1"/>
          <p:nvPr userDrawn="1"/>
        </p:nvSpPr>
        <p:spPr>
          <a:xfrm>
            <a:off x="5262438" y="1045029"/>
            <a:ext cx="1667123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spc="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9" name="文本框 2">
            <a:extLst>
              <a:ext uri="{FF2B5EF4-FFF2-40B4-BE49-F238E27FC236}">
                <a16:creationId xmlns="" xmlns:a16="http://schemas.microsoft.com/office/drawing/2014/main" id="{DE24D31F-1FB0-4603-8B96-CCA93490BC9D}"/>
              </a:ext>
            </a:extLst>
          </p:cNvPr>
          <p:cNvSpPr txBox="1"/>
          <p:nvPr userDrawn="1"/>
        </p:nvSpPr>
        <p:spPr>
          <a:xfrm>
            <a:off x="4571677" y="1734403"/>
            <a:ext cx="304864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7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</a:ln>
                <a:gradFill flip="none" rotWithShape="1">
                  <a:gsLst>
                    <a:gs pos="0">
                      <a:schemeClr val="bg1">
                        <a:alpha val="15000"/>
                      </a:schemeClr>
                    </a:gs>
                    <a:gs pos="72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CONTENTS</a:t>
            </a:r>
            <a:endParaRPr lang="zh-CN" altLang="en-US" sz="4400"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72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0" name="弧形 33">
            <a:extLst>
              <a:ext uri="{FF2B5EF4-FFF2-40B4-BE49-F238E27FC236}">
                <a16:creationId xmlns="" xmlns:a16="http://schemas.microsoft.com/office/drawing/2014/main" id="{B43AACD1-B800-4096-BB62-3BA29EE082C3}"/>
              </a:ext>
            </a:extLst>
          </p:cNvPr>
          <p:cNvSpPr/>
          <p:nvPr userDrawn="1"/>
        </p:nvSpPr>
        <p:spPr bwMode="auto">
          <a:xfrm>
            <a:off x="-790940" y="-7322981"/>
            <a:ext cx="13761621" cy="10210795"/>
          </a:xfrm>
          <a:custGeom>
            <a:avLst/>
            <a:gdLst>
              <a:gd name="connsiteX0" fmla="*/ 17085481 w 20421600"/>
              <a:gd name="connsiteY0" fmla="*/ 17760574 h 20421592"/>
              <a:gd name="connsiteX1" fmla="*/ 3323860 w 20421600"/>
              <a:gd name="connsiteY1" fmla="*/ 17749393 h 20421592"/>
              <a:gd name="connsiteX2" fmla="*/ 10210800 w 20421600"/>
              <a:gd name="connsiteY2" fmla="*/ 10210796 h 20421592"/>
              <a:gd name="connsiteX3" fmla="*/ 17085481 w 20421600"/>
              <a:gd name="connsiteY3" fmla="*/ 17760574 h 20421592"/>
              <a:gd name="connsiteX0" fmla="*/ 17085481 w 20421600"/>
              <a:gd name="connsiteY0" fmla="*/ 17760574 h 20421592"/>
              <a:gd name="connsiteX1" fmla="*/ 3323860 w 20421600"/>
              <a:gd name="connsiteY1" fmla="*/ 17749393 h 20421592"/>
              <a:gd name="connsiteX0" fmla="*/ 13761621 w 13761621"/>
              <a:gd name="connsiteY0" fmla="*/ 7549778 h 10210795"/>
              <a:gd name="connsiteX1" fmla="*/ 790939 w 13761621"/>
              <a:gd name="connsiteY1" fmla="*/ 7322980 h 10210795"/>
              <a:gd name="connsiteX2" fmla="*/ 0 w 13761621"/>
              <a:gd name="connsiteY2" fmla="*/ 7538597 h 10210795"/>
              <a:gd name="connsiteX3" fmla="*/ 6886940 w 13761621"/>
              <a:gd name="connsiteY3" fmla="*/ 0 h 10210795"/>
              <a:gd name="connsiteX4" fmla="*/ 13761621 w 13761621"/>
              <a:gd name="connsiteY4" fmla="*/ 7549778 h 10210795"/>
              <a:gd name="connsiteX0" fmla="*/ 13761621 w 13761621"/>
              <a:gd name="connsiteY0" fmla="*/ 7549778 h 10210795"/>
              <a:gd name="connsiteX1" fmla="*/ 0 w 13761621"/>
              <a:gd name="connsiteY1" fmla="*/ 7538597 h 10210795"/>
              <a:gd name="connsiteX0" fmla="*/ 13761621 w 13761621"/>
              <a:gd name="connsiteY0" fmla="*/ 7549778 h 10210795"/>
              <a:gd name="connsiteX1" fmla="*/ 0 w 13761621"/>
              <a:gd name="connsiteY1" fmla="*/ 7538597 h 10210795"/>
              <a:gd name="connsiteX2" fmla="*/ 6886940 w 13761621"/>
              <a:gd name="connsiteY2" fmla="*/ 0 h 10210795"/>
              <a:gd name="connsiteX3" fmla="*/ 13761621 w 13761621"/>
              <a:gd name="connsiteY3" fmla="*/ 7549778 h 10210795"/>
              <a:gd name="connsiteX0" fmla="*/ 13761621 w 13761621"/>
              <a:gd name="connsiteY0" fmla="*/ 7549778 h 10210795"/>
              <a:gd name="connsiteX1" fmla="*/ 0 w 13761621"/>
              <a:gd name="connsiteY1" fmla="*/ 7538597 h 102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61621" h="10210795" stroke="0" extrusionOk="0">
                <a:moveTo>
                  <a:pt x="13761621" y="7549778"/>
                </a:moveTo>
                <a:cubicBezTo>
                  <a:pt x="9860474" y="11102084"/>
                  <a:pt x="3895370" y="11097237"/>
                  <a:pt x="0" y="7538597"/>
                </a:cubicBezTo>
                <a:lnTo>
                  <a:pt x="6886940" y="0"/>
                </a:lnTo>
                <a:lnTo>
                  <a:pt x="13761621" y="7549778"/>
                </a:lnTo>
                <a:close/>
              </a:path>
              <a:path w="13761621" h="10210795" fill="none">
                <a:moveTo>
                  <a:pt x="13761621" y="7549778"/>
                </a:moveTo>
                <a:cubicBezTo>
                  <a:pt x="9860474" y="11102084"/>
                  <a:pt x="3895370" y="11097237"/>
                  <a:pt x="0" y="7538597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13F5DF-C0C8-47EA-BEF0-F6354631D307}"/>
              </a:ext>
            </a:extLst>
          </p:cNvPr>
          <p:cNvSpPr/>
          <p:nvPr userDrawn="1"/>
        </p:nvSpPr>
        <p:spPr>
          <a:xfrm>
            <a:off x="9862139" y="2928948"/>
            <a:ext cx="10919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0</a:t>
            </a:r>
            <a:r>
              <a:rPr lang="en-US" altLang="zh-CN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5</a:t>
            </a:r>
            <a:endParaRPr lang="zh-CN" altLang="en-US" sz="6000" i="1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F088BFF7-E3D5-4226-B814-C4CFEB3F1F5C}"/>
              </a:ext>
            </a:extLst>
          </p:cNvPr>
          <p:cNvGrpSpPr/>
          <p:nvPr userDrawn="1"/>
        </p:nvGrpSpPr>
        <p:grpSpPr>
          <a:xfrm>
            <a:off x="9457757" y="3787530"/>
            <a:ext cx="2070855" cy="527845"/>
            <a:chOff x="3266485" y="2371866"/>
            <a:chExt cx="1626292" cy="527845"/>
          </a:xfrm>
        </p:grpSpPr>
        <p:sp>
          <p:nvSpPr>
            <p:cNvPr id="23" name="梯形 22">
              <a:extLst>
                <a:ext uri="{FF2B5EF4-FFF2-40B4-BE49-F238E27FC236}">
                  <a16:creationId xmlns="" xmlns:a16="http://schemas.microsoft.com/office/drawing/2014/main" id="{20A55680-6FC0-4709-BF7D-C90237CBECDC}"/>
                </a:ext>
              </a:extLst>
            </p:cNvPr>
            <p:cNvSpPr/>
            <p:nvPr userDrawn="1"/>
          </p:nvSpPr>
          <p:spPr bwMode="auto">
            <a:xfrm>
              <a:off x="3266485" y="2371866"/>
              <a:ext cx="1626292" cy="385828"/>
            </a:xfrm>
            <a:prstGeom prst="trapezoid">
              <a:avLst>
                <a:gd name="adj" fmla="val 72787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  <p:sp>
          <p:nvSpPr>
            <p:cNvPr id="24" name="梯形 23">
              <a:extLst>
                <a:ext uri="{FF2B5EF4-FFF2-40B4-BE49-F238E27FC236}">
                  <a16:creationId xmlns="" xmlns:a16="http://schemas.microsoft.com/office/drawing/2014/main" id="{3B976704-4BE2-4364-AB9E-A914ABEA5765}"/>
                </a:ext>
              </a:extLst>
            </p:cNvPr>
            <p:cNvSpPr/>
            <p:nvPr userDrawn="1"/>
          </p:nvSpPr>
          <p:spPr bwMode="auto">
            <a:xfrm>
              <a:off x="3377903" y="2705795"/>
              <a:ext cx="1403457" cy="193916"/>
            </a:xfrm>
            <a:prstGeom prst="trapezoid">
              <a:avLst>
                <a:gd name="adj" fmla="val 47105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00B651DA-BDD2-4741-A36D-2756A4AF1F27}"/>
              </a:ext>
            </a:extLst>
          </p:cNvPr>
          <p:cNvGrpSpPr/>
          <p:nvPr userDrawn="1"/>
        </p:nvGrpSpPr>
        <p:grpSpPr>
          <a:xfrm>
            <a:off x="7259166" y="4756915"/>
            <a:ext cx="2070855" cy="527845"/>
            <a:chOff x="3266485" y="2371866"/>
            <a:chExt cx="1626292" cy="527845"/>
          </a:xfrm>
        </p:grpSpPr>
        <p:sp>
          <p:nvSpPr>
            <p:cNvPr id="26" name="梯形 25">
              <a:extLst>
                <a:ext uri="{FF2B5EF4-FFF2-40B4-BE49-F238E27FC236}">
                  <a16:creationId xmlns="" xmlns:a16="http://schemas.microsoft.com/office/drawing/2014/main" id="{F95AD1DF-E0CF-41BD-8EBE-5128260D1B54}"/>
                </a:ext>
              </a:extLst>
            </p:cNvPr>
            <p:cNvSpPr/>
            <p:nvPr userDrawn="1"/>
          </p:nvSpPr>
          <p:spPr bwMode="auto">
            <a:xfrm>
              <a:off x="3266485" y="2371866"/>
              <a:ext cx="1626292" cy="385828"/>
            </a:xfrm>
            <a:prstGeom prst="trapezoid">
              <a:avLst>
                <a:gd name="adj" fmla="val 72787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  <p:sp>
          <p:nvSpPr>
            <p:cNvPr id="27" name="梯形 26">
              <a:extLst>
                <a:ext uri="{FF2B5EF4-FFF2-40B4-BE49-F238E27FC236}">
                  <a16:creationId xmlns="" xmlns:a16="http://schemas.microsoft.com/office/drawing/2014/main" id="{9E182723-8B3B-426D-A0F6-1E38C518819E}"/>
                </a:ext>
              </a:extLst>
            </p:cNvPr>
            <p:cNvSpPr/>
            <p:nvPr userDrawn="1"/>
          </p:nvSpPr>
          <p:spPr bwMode="auto">
            <a:xfrm>
              <a:off x="3377903" y="2705795"/>
              <a:ext cx="1403457" cy="193916"/>
            </a:xfrm>
            <a:prstGeom prst="trapezoid">
              <a:avLst>
                <a:gd name="adj" fmla="val 47105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5AB4A7E9-4421-4016-B0B0-6E9FDC29010B}"/>
              </a:ext>
            </a:extLst>
          </p:cNvPr>
          <p:cNvSpPr/>
          <p:nvPr userDrawn="1"/>
        </p:nvSpPr>
        <p:spPr>
          <a:xfrm>
            <a:off x="7663547" y="3915066"/>
            <a:ext cx="1091966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0</a:t>
            </a:r>
            <a:r>
              <a:rPr lang="en-US" altLang="zh-CN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4</a:t>
            </a:r>
            <a:endParaRPr lang="zh-CN" altLang="en-US" sz="6000" i="1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03A0A559-7B9F-4142-8AC5-3F8EC1FC08FE}"/>
              </a:ext>
            </a:extLst>
          </p:cNvPr>
          <p:cNvSpPr/>
          <p:nvPr userDrawn="1"/>
        </p:nvSpPr>
        <p:spPr>
          <a:xfrm>
            <a:off x="5464954" y="3264947"/>
            <a:ext cx="1091966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0</a:t>
            </a:r>
            <a:r>
              <a:rPr lang="en-US" altLang="zh-CN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3</a:t>
            </a:r>
            <a:endParaRPr lang="zh-CN" altLang="en-US" sz="6000" i="1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FC1C045B-F5F7-45B3-AEF4-022D7CD2B462}"/>
              </a:ext>
            </a:extLst>
          </p:cNvPr>
          <p:cNvGrpSpPr/>
          <p:nvPr userDrawn="1"/>
        </p:nvGrpSpPr>
        <p:grpSpPr>
          <a:xfrm>
            <a:off x="5060974" y="4123529"/>
            <a:ext cx="2070855" cy="527845"/>
            <a:chOff x="3266485" y="2371866"/>
            <a:chExt cx="1626292" cy="527845"/>
          </a:xfrm>
        </p:grpSpPr>
        <p:sp>
          <p:nvSpPr>
            <p:cNvPr id="31" name="梯形 30">
              <a:extLst>
                <a:ext uri="{FF2B5EF4-FFF2-40B4-BE49-F238E27FC236}">
                  <a16:creationId xmlns="" xmlns:a16="http://schemas.microsoft.com/office/drawing/2014/main" id="{BDEB99D0-40F3-4466-8ED2-2B0A86FADC37}"/>
                </a:ext>
              </a:extLst>
            </p:cNvPr>
            <p:cNvSpPr/>
            <p:nvPr userDrawn="1"/>
          </p:nvSpPr>
          <p:spPr bwMode="auto">
            <a:xfrm>
              <a:off x="3266485" y="2371866"/>
              <a:ext cx="1626292" cy="385828"/>
            </a:xfrm>
            <a:prstGeom prst="trapezoid">
              <a:avLst>
                <a:gd name="adj" fmla="val 72787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  <p:sp>
          <p:nvSpPr>
            <p:cNvPr id="32" name="梯形 31">
              <a:extLst>
                <a:ext uri="{FF2B5EF4-FFF2-40B4-BE49-F238E27FC236}">
                  <a16:creationId xmlns="" xmlns:a16="http://schemas.microsoft.com/office/drawing/2014/main" id="{FCB88676-2E4C-4F24-8AC9-75D63C41532B}"/>
                </a:ext>
              </a:extLst>
            </p:cNvPr>
            <p:cNvSpPr/>
            <p:nvPr userDrawn="1"/>
          </p:nvSpPr>
          <p:spPr bwMode="auto">
            <a:xfrm>
              <a:off x="3377903" y="2705795"/>
              <a:ext cx="1403457" cy="193916"/>
            </a:xfrm>
            <a:prstGeom prst="trapezoid">
              <a:avLst>
                <a:gd name="adj" fmla="val 47105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8C0D6973-AA35-444A-A0BF-0A6CAB5F739D}"/>
              </a:ext>
            </a:extLst>
          </p:cNvPr>
          <p:cNvGrpSpPr/>
          <p:nvPr userDrawn="1"/>
        </p:nvGrpSpPr>
        <p:grpSpPr>
          <a:xfrm>
            <a:off x="2861980" y="4756915"/>
            <a:ext cx="2070855" cy="527845"/>
            <a:chOff x="3266485" y="2371866"/>
            <a:chExt cx="1626292" cy="527845"/>
          </a:xfrm>
        </p:grpSpPr>
        <p:sp>
          <p:nvSpPr>
            <p:cNvPr id="34" name="梯形 33">
              <a:extLst>
                <a:ext uri="{FF2B5EF4-FFF2-40B4-BE49-F238E27FC236}">
                  <a16:creationId xmlns="" xmlns:a16="http://schemas.microsoft.com/office/drawing/2014/main" id="{03013333-4FAD-4516-937F-825F16C08EF2}"/>
                </a:ext>
              </a:extLst>
            </p:cNvPr>
            <p:cNvSpPr/>
            <p:nvPr userDrawn="1"/>
          </p:nvSpPr>
          <p:spPr bwMode="auto">
            <a:xfrm>
              <a:off x="3266485" y="2371866"/>
              <a:ext cx="1626292" cy="385828"/>
            </a:xfrm>
            <a:prstGeom prst="trapezoid">
              <a:avLst>
                <a:gd name="adj" fmla="val 72787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  <p:sp>
          <p:nvSpPr>
            <p:cNvPr id="35" name="梯形 34">
              <a:extLst>
                <a:ext uri="{FF2B5EF4-FFF2-40B4-BE49-F238E27FC236}">
                  <a16:creationId xmlns="" xmlns:a16="http://schemas.microsoft.com/office/drawing/2014/main" id="{89AAE780-6CE6-4F26-B4F3-07DC6AC1BF79}"/>
                </a:ext>
              </a:extLst>
            </p:cNvPr>
            <p:cNvSpPr/>
            <p:nvPr userDrawn="1"/>
          </p:nvSpPr>
          <p:spPr bwMode="auto">
            <a:xfrm>
              <a:off x="3377903" y="2705795"/>
              <a:ext cx="1403457" cy="193916"/>
            </a:xfrm>
            <a:prstGeom prst="trapezoid">
              <a:avLst>
                <a:gd name="adj" fmla="val 47105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7001FB1A-4448-4707-8257-9E5C77029494}"/>
              </a:ext>
            </a:extLst>
          </p:cNvPr>
          <p:cNvSpPr/>
          <p:nvPr userDrawn="1"/>
        </p:nvSpPr>
        <p:spPr>
          <a:xfrm>
            <a:off x="3266362" y="3915066"/>
            <a:ext cx="1091966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0</a:t>
            </a:r>
            <a:r>
              <a:rPr lang="en-US" altLang="zh-CN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2</a:t>
            </a:r>
            <a:endParaRPr lang="zh-CN" altLang="en-US" sz="6000" i="1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6C433B23-D309-4368-A281-BEF5CB0E5E69}"/>
              </a:ext>
            </a:extLst>
          </p:cNvPr>
          <p:cNvSpPr/>
          <p:nvPr userDrawn="1"/>
        </p:nvSpPr>
        <p:spPr>
          <a:xfrm>
            <a:off x="1067768" y="2928948"/>
            <a:ext cx="1091966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0</a:t>
            </a:r>
            <a:r>
              <a:rPr lang="en-US" altLang="zh-CN" sz="6000" i="1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  <a:sym typeface="+mn-lt"/>
              </a:rPr>
              <a:t>1</a:t>
            </a:r>
            <a:endParaRPr lang="zh-CN" altLang="en-US" sz="6000" i="1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5ED13625-8273-4232-AA75-2D460056E77F}"/>
              </a:ext>
            </a:extLst>
          </p:cNvPr>
          <p:cNvGrpSpPr/>
          <p:nvPr userDrawn="1"/>
        </p:nvGrpSpPr>
        <p:grpSpPr>
          <a:xfrm>
            <a:off x="662988" y="3787530"/>
            <a:ext cx="2070855" cy="527845"/>
            <a:chOff x="3266485" y="2371866"/>
            <a:chExt cx="1626292" cy="527845"/>
          </a:xfrm>
        </p:grpSpPr>
        <p:sp>
          <p:nvSpPr>
            <p:cNvPr id="39" name="梯形 38">
              <a:extLst>
                <a:ext uri="{FF2B5EF4-FFF2-40B4-BE49-F238E27FC236}">
                  <a16:creationId xmlns="" xmlns:a16="http://schemas.microsoft.com/office/drawing/2014/main" id="{2DB13A23-8F73-4E51-A921-D095B52FD2EE}"/>
                </a:ext>
              </a:extLst>
            </p:cNvPr>
            <p:cNvSpPr/>
            <p:nvPr userDrawn="1"/>
          </p:nvSpPr>
          <p:spPr bwMode="auto">
            <a:xfrm>
              <a:off x="3266485" y="2371866"/>
              <a:ext cx="1626292" cy="385828"/>
            </a:xfrm>
            <a:prstGeom prst="trapezoid">
              <a:avLst>
                <a:gd name="adj" fmla="val 72787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  <p:sp>
          <p:nvSpPr>
            <p:cNvPr id="40" name="梯形 39">
              <a:extLst>
                <a:ext uri="{FF2B5EF4-FFF2-40B4-BE49-F238E27FC236}">
                  <a16:creationId xmlns="" xmlns:a16="http://schemas.microsoft.com/office/drawing/2014/main" id="{8FE6E06B-02FA-4B9B-A7D5-454892BB336F}"/>
                </a:ext>
              </a:extLst>
            </p:cNvPr>
            <p:cNvSpPr/>
            <p:nvPr userDrawn="1"/>
          </p:nvSpPr>
          <p:spPr bwMode="auto">
            <a:xfrm>
              <a:off x="3377903" y="2705795"/>
              <a:ext cx="1403457" cy="193916"/>
            </a:xfrm>
            <a:prstGeom prst="trapezoid">
              <a:avLst>
                <a:gd name="adj" fmla="val 47105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  <a:alpha val="10000"/>
                  </a:schemeClr>
                </a:gs>
              </a:gsLst>
              <a:lin ang="27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798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37985C78-4EFC-432D-B4B6-D51F65DEB1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1" y="1432463"/>
            <a:ext cx="5435600" cy="4768311"/>
          </a:xfrm>
          <a:custGeom>
            <a:avLst/>
            <a:gdLst>
              <a:gd name="connsiteX0" fmla="*/ 0 w 5435600"/>
              <a:gd name="connsiteY0" fmla="*/ 0 h 4768311"/>
              <a:gd name="connsiteX1" fmla="*/ 5435600 w 5435600"/>
              <a:gd name="connsiteY1" fmla="*/ 0 h 4768311"/>
              <a:gd name="connsiteX2" fmla="*/ 5435600 w 5435600"/>
              <a:gd name="connsiteY2" fmla="*/ 4768311 h 4768311"/>
              <a:gd name="connsiteX3" fmla="*/ 0 w 5435600"/>
              <a:gd name="connsiteY3" fmla="*/ 4768311 h 47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600" h="4768311">
                <a:moveTo>
                  <a:pt x="0" y="0"/>
                </a:moveTo>
                <a:lnTo>
                  <a:pt x="5435600" y="0"/>
                </a:lnTo>
                <a:lnTo>
                  <a:pt x="5435600" y="4768311"/>
                </a:lnTo>
                <a:lnTo>
                  <a:pt x="0" y="4768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F74DF96C-ABBC-47B2-BBA0-480734721F88}"/>
              </a:ext>
            </a:extLst>
          </p:cNvPr>
          <p:cNvSpPr/>
          <p:nvPr userDrawn="1"/>
        </p:nvSpPr>
        <p:spPr>
          <a:xfrm>
            <a:off x="6096001" y="1438275"/>
            <a:ext cx="5422898" cy="476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CFDF8E6-AFA2-4EEE-9803-142EFF57F2C5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="" xmlns:a16="http://schemas.microsoft.com/office/drawing/2014/main" id="{1A2CECB4-47C7-4B72-B0DE-8C24F96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3628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梯形 29">
            <a:extLst>
              <a:ext uri="{FF2B5EF4-FFF2-40B4-BE49-F238E27FC236}">
                <a16:creationId xmlns="" xmlns:a16="http://schemas.microsoft.com/office/drawing/2014/main" id="{BD9F7145-737C-4549-9D87-5C9CAB4D8780}"/>
              </a:ext>
            </a:extLst>
          </p:cNvPr>
          <p:cNvSpPr/>
          <p:nvPr/>
        </p:nvSpPr>
        <p:spPr>
          <a:xfrm>
            <a:off x="2653134" y="6079447"/>
            <a:ext cx="6885733" cy="417304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="" xmlns:a16="http://schemas.microsoft.com/office/drawing/2014/main" id="{C84DECF5-6740-4970-9786-7AB92C75F45C}"/>
              </a:ext>
            </a:extLst>
          </p:cNvPr>
          <p:cNvSpPr/>
          <p:nvPr/>
        </p:nvSpPr>
        <p:spPr>
          <a:xfrm>
            <a:off x="415005" y="5591084"/>
            <a:ext cx="11361990" cy="521930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A609EFB0-3532-4142-BE62-E065893E674C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09D83F5-4C36-4B22-A71C-9B4AB4B6434E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3B991851-3200-4195-B1D3-3AB24FCD1A2B}"/>
              </a:ext>
            </a:extLst>
          </p:cNvPr>
          <p:cNvCxnSpPr>
            <a:cxnSpLocks/>
          </p:cNvCxnSpPr>
          <p:nvPr/>
        </p:nvCxnSpPr>
        <p:spPr>
          <a:xfrm flipH="1">
            <a:off x="11679261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0603B8F9-972A-495D-99D5-5F6C84CAA0B6}"/>
              </a:ext>
            </a:extLst>
          </p:cNvPr>
          <p:cNvCxnSpPr>
            <a:cxnSpLocks/>
          </p:cNvCxnSpPr>
          <p:nvPr/>
        </p:nvCxnSpPr>
        <p:spPr>
          <a:xfrm flipH="1">
            <a:off x="9216772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A1E902EA-B8CA-44B4-B18E-E78489D6D0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9733" y="2577484"/>
            <a:ext cx="4018869" cy="3020393"/>
          </a:xfrm>
          <a:custGeom>
            <a:avLst/>
            <a:gdLst>
              <a:gd name="connsiteX0" fmla="*/ 0 w 4018869"/>
              <a:gd name="connsiteY0" fmla="*/ 0 h 3020393"/>
              <a:gd name="connsiteX1" fmla="*/ 4018869 w 4018869"/>
              <a:gd name="connsiteY1" fmla="*/ 0 h 3020393"/>
              <a:gd name="connsiteX2" fmla="*/ 4018869 w 4018869"/>
              <a:gd name="connsiteY2" fmla="*/ 3020393 h 3020393"/>
              <a:gd name="connsiteX3" fmla="*/ 0 w 4018869"/>
              <a:gd name="connsiteY3" fmla="*/ 3020393 h 302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69" h="3020393">
                <a:moveTo>
                  <a:pt x="0" y="0"/>
                </a:moveTo>
                <a:lnTo>
                  <a:pt x="4018869" y="0"/>
                </a:lnTo>
                <a:lnTo>
                  <a:pt x="4018869" y="3020393"/>
                </a:lnTo>
                <a:lnTo>
                  <a:pt x="0" y="302039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ContrastingRightFacing" fov="6000000">
              <a:rot lat="0" lon="20928000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25D726D2-7287-4195-83D7-2D8A5FB03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00235" y="2568069"/>
            <a:ext cx="4027190" cy="3020392"/>
          </a:xfrm>
          <a:custGeom>
            <a:avLst/>
            <a:gdLst>
              <a:gd name="connsiteX0" fmla="*/ 0 w 4027190"/>
              <a:gd name="connsiteY0" fmla="*/ 0 h 3020392"/>
              <a:gd name="connsiteX1" fmla="*/ 4027190 w 4027190"/>
              <a:gd name="connsiteY1" fmla="*/ 0 h 3020392"/>
              <a:gd name="connsiteX2" fmla="*/ 4027190 w 4027190"/>
              <a:gd name="connsiteY2" fmla="*/ 3020392 h 3020392"/>
              <a:gd name="connsiteX3" fmla="*/ 0 w 4027190"/>
              <a:gd name="connsiteY3" fmla="*/ 3020392 h 302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190" h="3020392">
                <a:moveTo>
                  <a:pt x="0" y="0"/>
                </a:moveTo>
                <a:lnTo>
                  <a:pt x="4027190" y="0"/>
                </a:lnTo>
                <a:lnTo>
                  <a:pt x="4027190" y="3020392"/>
                </a:lnTo>
                <a:lnTo>
                  <a:pt x="0" y="302039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HeroicExtremeLeftFacing" fov="6000000">
              <a:rot lat="0" lon="673904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图片占位符 47">
            <a:extLst>
              <a:ext uri="{FF2B5EF4-FFF2-40B4-BE49-F238E27FC236}">
                <a16:creationId xmlns="" xmlns:a16="http://schemas.microsoft.com/office/drawing/2014/main" id="{3403F8DB-8BE7-4AF9-85CE-18BFCAD0D2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807" y="1892300"/>
            <a:ext cx="5153380" cy="3866596"/>
          </a:xfrm>
          <a:custGeom>
            <a:avLst/>
            <a:gdLst>
              <a:gd name="connsiteX0" fmla="*/ 0 w 5153380"/>
              <a:gd name="connsiteY0" fmla="*/ 0 h 3866596"/>
              <a:gd name="connsiteX1" fmla="*/ 5153380 w 5153380"/>
              <a:gd name="connsiteY1" fmla="*/ 0 h 3866596"/>
              <a:gd name="connsiteX2" fmla="*/ 5153380 w 5153380"/>
              <a:gd name="connsiteY2" fmla="*/ 3866596 h 3866596"/>
              <a:gd name="connsiteX3" fmla="*/ 0 w 5153380"/>
              <a:gd name="connsiteY3" fmla="*/ 3866596 h 386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380" h="3866596">
                <a:moveTo>
                  <a:pt x="0" y="0"/>
                </a:moveTo>
                <a:lnTo>
                  <a:pt x="5153380" y="0"/>
                </a:lnTo>
                <a:lnTo>
                  <a:pt x="5153380" y="3866596"/>
                </a:lnTo>
                <a:lnTo>
                  <a:pt x="0" y="386659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E5A77C0B-2468-4338-BE1C-517D991CED4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>
            <a:extLst>
              <a:ext uri="{FF2B5EF4-FFF2-40B4-BE49-F238E27FC236}">
                <a16:creationId xmlns="" xmlns:a16="http://schemas.microsoft.com/office/drawing/2014/main" id="{03266B8F-81EB-4FAE-8AD2-2006734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80214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02DA0FCE-2B16-4B02-A890-1CA0F43EF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207" y="2232025"/>
            <a:ext cx="3098800" cy="3098800"/>
          </a:xfrm>
          <a:custGeom>
            <a:avLst/>
            <a:gdLst>
              <a:gd name="connsiteX0" fmla="*/ 1549400 w 3098800"/>
              <a:gd name="connsiteY0" fmla="*/ 0 h 3098800"/>
              <a:gd name="connsiteX1" fmla="*/ 3098800 w 3098800"/>
              <a:gd name="connsiteY1" fmla="*/ 1549400 h 3098800"/>
              <a:gd name="connsiteX2" fmla="*/ 1549400 w 3098800"/>
              <a:gd name="connsiteY2" fmla="*/ 3098800 h 3098800"/>
              <a:gd name="connsiteX3" fmla="*/ 0 w 3098800"/>
              <a:gd name="connsiteY3" fmla="*/ 1549400 h 3098800"/>
              <a:gd name="connsiteX4" fmla="*/ 1549400 w 3098800"/>
              <a:gd name="connsiteY4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3098800">
                <a:moveTo>
                  <a:pt x="1549400" y="0"/>
                </a:moveTo>
                <a:cubicBezTo>
                  <a:pt x="2405110" y="0"/>
                  <a:pt x="3098800" y="693690"/>
                  <a:pt x="3098800" y="1549400"/>
                </a:cubicBezTo>
                <a:cubicBezTo>
                  <a:pt x="3098800" y="2405110"/>
                  <a:pt x="2405110" y="3098800"/>
                  <a:pt x="1549400" y="3098800"/>
                </a:cubicBezTo>
                <a:cubicBezTo>
                  <a:pt x="693690" y="3098800"/>
                  <a:pt x="0" y="2405110"/>
                  <a:pt x="0" y="1549400"/>
                </a:cubicBezTo>
                <a:cubicBezTo>
                  <a:pt x="0" y="693690"/>
                  <a:pt x="693690" y="0"/>
                  <a:pt x="1549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E8DA9E6-C5AB-4F08-A38B-43562D0168B0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="" xmlns:a16="http://schemas.microsoft.com/office/drawing/2014/main" id="{7654785B-6806-4730-826B-D1A32C72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6917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31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762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4559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4964009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67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6BE0E8C-CCF1-4AA7-8F9A-0979B8E877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6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0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4B5D77E1-F3D3-4AE7-A631-E4D26B692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5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5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39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662841D-FBDA-459F-A128-30BD1CCF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7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20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6600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83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8F5B654-6122-4C1C-922E-F62BA0F08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749" r="1235" b="6920"/>
          <a:stretch/>
        </p:blipFill>
        <p:spPr>
          <a:xfrm>
            <a:off x="0" y="0"/>
            <a:ext cx="12192000" cy="6925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DCAE0F8-8594-429E-96B6-883A9173BC58}"/>
              </a:ext>
            </a:extLst>
          </p:cNvPr>
          <p:cNvSpPr/>
          <p:nvPr userDrawn="1"/>
        </p:nvSpPr>
        <p:spPr>
          <a:xfrm>
            <a:off x="0" y="-294242"/>
            <a:ext cx="12192000" cy="7781066"/>
          </a:xfrm>
          <a:prstGeom prst="rect">
            <a:avLst/>
          </a:prstGeom>
          <a:gradFill flip="none" rotWithShape="1">
            <a:gsLst>
              <a:gs pos="48000">
                <a:srgbClr val="030310">
                  <a:alpha val="80000"/>
                </a:srgbClr>
              </a:gs>
              <a:gs pos="0">
                <a:srgbClr val="030310">
                  <a:alpha val="0"/>
                </a:srgbClr>
              </a:gs>
              <a:gs pos="100000">
                <a:srgbClr val="03031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A_图片 480">
            <a:extLst>
              <a:ext uri="{FF2B5EF4-FFF2-40B4-BE49-F238E27FC236}">
                <a16:creationId xmlns="" xmlns:a16="http://schemas.microsoft.com/office/drawing/2014/main" id="{10E03E8E-36FE-47E6-9DE0-BCD660D27A6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109" y="2815989"/>
            <a:ext cx="4451642" cy="479308"/>
          </a:xfrm>
          <a:prstGeom prst="rect">
            <a:avLst/>
          </a:prstGeom>
        </p:spPr>
      </p:pic>
      <p:pic>
        <p:nvPicPr>
          <p:cNvPr id="6" name="PA_图片 480">
            <a:extLst>
              <a:ext uri="{FF2B5EF4-FFF2-40B4-BE49-F238E27FC236}">
                <a16:creationId xmlns="" xmlns:a16="http://schemas.microsoft.com/office/drawing/2014/main" id="{CFB09047-8E1B-4C70-AA03-FD2C152D1A2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55" y="3385953"/>
            <a:ext cx="6685664" cy="620868"/>
          </a:xfrm>
          <a:prstGeom prst="rect">
            <a:avLst/>
          </a:prstGeom>
        </p:spPr>
      </p:pic>
      <p:sp>
        <p:nvSpPr>
          <p:cNvPr id="7" name="梯形 6">
            <a:extLst>
              <a:ext uri="{FF2B5EF4-FFF2-40B4-BE49-F238E27FC236}">
                <a16:creationId xmlns="" xmlns:a16="http://schemas.microsoft.com/office/drawing/2014/main" id="{A3D2A604-C31D-4739-908C-FBAD9DCBF07A}"/>
              </a:ext>
            </a:extLst>
          </p:cNvPr>
          <p:cNvSpPr/>
          <p:nvPr userDrawn="1"/>
        </p:nvSpPr>
        <p:spPr>
          <a:xfrm>
            <a:off x="1607419" y="4369530"/>
            <a:ext cx="8977162" cy="351170"/>
          </a:xfrm>
          <a:prstGeom prst="trapezoid">
            <a:avLst>
              <a:gd name="adj" fmla="val 28100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梯形 7">
            <a:extLst>
              <a:ext uri="{FF2B5EF4-FFF2-40B4-BE49-F238E27FC236}">
                <a16:creationId xmlns="" xmlns:a16="http://schemas.microsoft.com/office/drawing/2014/main" id="{3EE3FD52-B189-4F33-A0D1-7321271457AD}"/>
              </a:ext>
            </a:extLst>
          </p:cNvPr>
          <p:cNvSpPr/>
          <p:nvPr userDrawn="1"/>
        </p:nvSpPr>
        <p:spPr>
          <a:xfrm>
            <a:off x="542952" y="4783883"/>
            <a:ext cx="11141732" cy="435844"/>
          </a:xfrm>
          <a:prstGeom prst="trapezoid">
            <a:avLst>
              <a:gd name="adj" fmla="val 28100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9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6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PA_图片 480">
            <a:extLst>
              <a:ext uri="{FF2B5EF4-FFF2-40B4-BE49-F238E27FC236}">
                <a16:creationId xmlns="" xmlns:a16="http://schemas.microsoft.com/office/drawing/2014/main" id="{8BDEFB1A-DD5D-48B7-8782-9FDB0D9C4E1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79" r="1"/>
          <a:stretch/>
        </p:blipFill>
        <p:spPr>
          <a:xfrm>
            <a:off x="9154149" y="2894560"/>
            <a:ext cx="493976" cy="4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1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6C0DD94A-01FF-4B31-9F29-FBD9E6A1C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8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8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156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97D90-E5FD-454F-B74B-1BE49FFA8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40B4172-8223-43F5-96EC-1BE8003E8454}"/>
              </a:ext>
            </a:extLst>
          </p:cNvPr>
          <p:cNvGrpSpPr/>
          <p:nvPr userDrawn="1"/>
        </p:nvGrpSpPr>
        <p:grpSpPr>
          <a:xfrm>
            <a:off x="581754" y="2072166"/>
            <a:ext cx="6502974" cy="2245320"/>
            <a:chOff x="581754" y="1964730"/>
            <a:chExt cx="6502974" cy="2245320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B6E46265-6170-478C-AA18-56C5FD532678}"/>
                </a:ext>
              </a:extLst>
            </p:cNvPr>
            <p:cNvGrpSpPr/>
            <p:nvPr userDrawn="1"/>
          </p:nvGrpSpPr>
          <p:grpSpPr>
            <a:xfrm>
              <a:off x="581754" y="1964730"/>
              <a:ext cx="6502974" cy="1661994"/>
              <a:chOff x="562704" y="1459905"/>
              <a:chExt cx="6502974" cy="166199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98876" y="2660234"/>
                <a:ext cx="252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THANKS</a:t>
                </a:r>
                <a:r>
                  <a:rPr lang="zh-CN" altLang="en-US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！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FE10980-9759-4C6D-976D-16A9897F1F9F}"/>
                  </a:ext>
                </a:extLst>
              </p:cNvPr>
              <p:cNvSpPr txBox="1"/>
              <p:nvPr userDrawn="1"/>
            </p:nvSpPr>
            <p:spPr>
              <a:xfrm>
                <a:off x="562704" y="1459905"/>
                <a:ext cx="6502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谢谢观看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FEF17EB9-96C8-4420-94FC-BF685891F84C}"/>
                </a:ext>
              </a:extLst>
            </p:cNvPr>
            <p:cNvCxnSpPr/>
            <p:nvPr userDrawn="1"/>
          </p:nvCxnSpPr>
          <p:spPr>
            <a:xfrm>
              <a:off x="733425" y="4210050"/>
              <a:ext cx="428625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610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23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D7258A-60CC-4D19-AED9-5721E1147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68FA422-F0BA-420D-902E-6D2E55AA3BE7}"/>
              </a:ext>
            </a:extLst>
          </p:cNvPr>
          <p:cNvGrpSpPr/>
          <p:nvPr userDrawn="1"/>
        </p:nvGrpSpPr>
        <p:grpSpPr>
          <a:xfrm flipH="1">
            <a:off x="8466587" y="727472"/>
            <a:ext cx="3022788" cy="170656"/>
            <a:chOff x="702625" y="727472"/>
            <a:chExt cx="3022788" cy="17065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E21653C8-63D5-4E8E-84BF-C65C6C199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55D75DEC-E1B1-4451-B4BC-0F4656CF8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A41C6856-FD7A-4474-A410-DB4F82BE7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CEC98E2-09D0-4BDB-94CC-5C5B577D3659}"/>
              </a:ext>
            </a:extLst>
          </p:cNvPr>
          <p:cNvGrpSpPr/>
          <p:nvPr userDrawn="1"/>
        </p:nvGrpSpPr>
        <p:grpSpPr>
          <a:xfrm>
            <a:off x="702625" y="727472"/>
            <a:ext cx="3022788" cy="170656"/>
            <a:chOff x="702625" y="727472"/>
            <a:chExt cx="3022788" cy="170656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D5F2CF0-70BE-4778-BC9A-742A88AC38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9D5C494E-F2D6-4E42-916F-A7CE7B3CDF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963162B-6AC5-4476-ABE3-CC56DB862CD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A530E4C-836C-4DBF-922C-64D2E030B5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298" y="546100"/>
            <a:ext cx="4653406" cy="49244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3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45650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D7258A-60CC-4D19-AED9-5721E1147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68FA422-F0BA-420D-902E-6D2E55AA3BE7}"/>
              </a:ext>
            </a:extLst>
          </p:cNvPr>
          <p:cNvGrpSpPr/>
          <p:nvPr userDrawn="1"/>
        </p:nvGrpSpPr>
        <p:grpSpPr>
          <a:xfrm flipH="1">
            <a:off x="8468539" y="727472"/>
            <a:ext cx="3022788" cy="170656"/>
            <a:chOff x="702625" y="727472"/>
            <a:chExt cx="3022788" cy="17065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E21653C8-63D5-4E8E-84BF-C65C6C199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55D75DEC-E1B1-4451-B4BC-0F4656CF8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A41C6856-FD7A-4474-A410-DB4F82BE7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CEC98E2-09D0-4BDB-94CC-5C5B577D3659}"/>
              </a:ext>
            </a:extLst>
          </p:cNvPr>
          <p:cNvGrpSpPr/>
          <p:nvPr userDrawn="1"/>
        </p:nvGrpSpPr>
        <p:grpSpPr>
          <a:xfrm>
            <a:off x="702625" y="727472"/>
            <a:ext cx="3022788" cy="170656"/>
            <a:chOff x="702625" y="727472"/>
            <a:chExt cx="3022788" cy="170656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D5F2CF0-70BE-4778-BC9A-742A88AC38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9D5C494E-F2D6-4E42-916F-A7CE7B3CDF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963162B-6AC5-4476-ABE3-CC56DB862CD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任意多边形: 形状 74">
            <a:extLst>
              <a:ext uri="{FF2B5EF4-FFF2-40B4-BE49-F238E27FC236}">
                <a16:creationId xmlns="" xmlns:a16="http://schemas.microsoft.com/office/drawing/2014/main" id="{E7E14467-84F7-4DD1-84A1-2EA1F6B6FF50}"/>
              </a:ext>
            </a:extLst>
          </p:cNvPr>
          <p:cNvSpPr/>
          <p:nvPr userDrawn="1"/>
        </p:nvSpPr>
        <p:spPr>
          <a:xfrm rot="4500000" flipH="1" flipV="1">
            <a:off x="5527712" y="613131"/>
            <a:ext cx="11484599" cy="2876517"/>
          </a:xfrm>
          <a:custGeom>
            <a:avLst/>
            <a:gdLst>
              <a:gd name="connsiteX0" fmla="*/ 8058867 w 8684649"/>
              <a:gd name="connsiteY0" fmla="*/ 2169539 h 2175220"/>
              <a:gd name="connsiteX1" fmla="*/ 6128765 w 8684649"/>
              <a:gd name="connsiteY1" fmla="*/ 1958510 h 2175220"/>
              <a:gd name="connsiteX2" fmla="*/ 3279875 w 8684649"/>
              <a:gd name="connsiteY2" fmla="*/ 1216662 h 2175220"/>
              <a:gd name="connsiteX3" fmla="*/ 12175 w 8684649"/>
              <a:gd name="connsiteY3" fmla="*/ 26784 h 2175220"/>
              <a:gd name="connsiteX4" fmla="*/ 18668 w 8684649"/>
              <a:gd name="connsiteY4" fmla="*/ 12175 h 2175220"/>
              <a:gd name="connsiteX5" fmla="*/ 3284745 w 8684649"/>
              <a:gd name="connsiteY5" fmla="*/ 1202053 h 2175220"/>
              <a:gd name="connsiteX6" fmla="*/ 8687084 w 8684649"/>
              <a:gd name="connsiteY6" fmla="*/ 2115970 h 2175220"/>
              <a:gd name="connsiteX7" fmla="*/ 8688707 w 8684649"/>
              <a:gd name="connsiteY7" fmla="*/ 2132203 h 2175220"/>
              <a:gd name="connsiteX8" fmla="*/ 8058867 w 8684649"/>
              <a:gd name="connsiteY8" fmla="*/ 2169539 h 217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4649" h="2175220">
                <a:moveTo>
                  <a:pt x="8058867" y="2169539"/>
                </a:moveTo>
                <a:cubicBezTo>
                  <a:pt x="7513439" y="2169539"/>
                  <a:pt x="6867366" y="2099737"/>
                  <a:pt x="6128765" y="1958510"/>
                </a:cubicBezTo>
                <a:cubicBezTo>
                  <a:pt x="5291143" y="1799427"/>
                  <a:pt x="4333396" y="1549439"/>
                  <a:pt x="3279875" y="1216662"/>
                </a:cubicBezTo>
                <a:cubicBezTo>
                  <a:pt x="1489377" y="651754"/>
                  <a:pt x="26784" y="33277"/>
                  <a:pt x="12175" y="26784"/>
                </a:cubicBezTo>
                <a:lnTo>
                  <a:pt x="18668" y="12175"/>
                </a:lnTo>
                <a:cubicBezTo>
                  <a:pt x="33278" y="18668"/>
                  <a:pt x="1494247" y="637145"/>
                  <a:pt x="3284745" y="1202053"/>
                </a:cubicBezTo>
                <a:cubicBezTo>
                  <a:pt x="4937264" y="1723132"/>
                  <a:pt x="7216375" y="2305896"/>
                  <a:pt x="8687084" y="2115970"/>
                </a:cubicBezTo>
                <a:lnTo>
                  <a:pt x="8688707" y="2132203"/>
                </a:lnTo>
                <a:cubicBezTo>
                  <a:pt x="8497158" y="2156552"/>
                  <a:pt x="8286129" y="2169539"/>
                  <a:pt x="8058867" y="2169539"/>
                </a:cubicBezTo>
                <a:close/>
              </a:path>
            </a:pathLst>
          </a:custGeom>
          <a:gradFill>
            <a:gsLst>
              <a:gs pos="28000">
                <a:schemeClr val="accent1">
                  <a:alpha val="10000"/>
                </a:schemeClr>
              </a:gs>
              <a:gs pos="98000">
                <a:schemeClr val="accent1">
                  <a:alpha val="0"/>
                </a:schemeClr>
              </a:gs>
              <a:gs pos="84000">
                <a:schemeClr val="accent1">
                  <a:alpha val="5000"/>
                </a:schemeClr>
              </a:gs>
              <a:gs pos="56000">
                <a:schemeClr val="accent1">
                  <a:alpha val="0"/>
                </a:schemeClr>
              </a:gs>
              <a:gs pos="16000">
                <a:schemeClr val="accent1">
                  <a:alpha val="5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06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CN Regular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="" xmlns:a16="http://schemas.microsoft.com/office/drawing/2014/main" id="{528E8F39-66B6-4BE0-A996-A9FA35E57E3B}"/>
              </a:ext>
            </a:extLst>
          </p:cNvPr>
          <p:cNvSpPr/>
          <p:nvPr userDrawn="1"/>
        </p:nvSpPr>
        <p:spPr>
          <a:xfrm rot="4500000" flipH="1" flipV="1">
            <a:off x="3324523" y="-1941527"/>
            <a:ext cx="11463132" cy="8994482"/>
          </a:xfrm>
          <a:custGeom>
            <a:avLst/>
            <a:gdLst>
              <a:gd name="connsiteX0" fmla="*/ 5729433 w 8668416"/>
              <a:gd name="connsiteY0" fmla="*/ 6795942 h 6801622"/>
              <a:gd name="connsiteX1" fmla="*/ 4721365 w 8668416"/>
              <a:gd name="connsiteY1" fmla="*/ 6635235 h 6801622"/>
              <a:gd name="connsiteX2" fmla="*/ 2650036 w 8668416"/>
              <a:gd name="connsiteY2" fmla="*/ 5166149 h 6801622"/>
              <a:gd name="connsiteX3" fmla="*/ 1179327 w 8668416"/>
              <a:gd name="connsiteY3" fmla="*/ 2938983 h 6801622"/>
              <a:gd name="connsiteX4" fmla="*/ 12175 w 8668416"/>
              <a:gd name="connsiteY4" fmla="*/ 17045 h 6801622"/>
              <a:gd name="connsiteX5" fmla="*/ 28408 w 8668416"/>
              <a:gd name="connsiteY5" fmla="*/ 12175 h 6801622"/>
              <a:gd name="connsiteX6" fmla="*/ 1195560 w 8668416"/>
              <a:gd name="connsiteY6" fmla="*/ 2932490 h 6801622"/>
              <a:gd name="connsiteX7" fmla="*/ 4727858 w 8668416"/>
              <a:gd name="connsiteY7" fmla="*/ 6619002 h 6801622"/>
              <a:gd name="connsiteX8" fmla="*/ 8651371 w 8668416"/>
              <a:gd name="connsiteY8" fmla="*/ 5573597 h 6801622"/>
              <a:gd name="connsiteX9" fmla="*/ 8661112 w 8668416"/>
              <a:gd name="connsiteY9" fmla="*/ 5586584 h 6801622"/>
              <a:gd name="connsiteX10" fmla="*/ 5729433 w 8668416"/>
              <a:gd name="connsiteY10" fmla="*/ 6795942 h 68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8416" h="6801622">
                <a:moveTo>
                  <a:pt x="5729433" y="6795942"/>
                </a:moveTo>
                <a:cubicBezTo>
                  <a:pt x="5386918" y="6795942"/>
                  <a:pt x="5050895" y="6742373"/>
                  <a:pt x="4721365" y="6635235"/>
                </a:cubicBezTo>
                <a:cubicBezTo>
                  <a:pt x="3998997" y="6401480"/>
                  <a:pt x="3302602" y="5906374"/>
                  <a:pt x="2650036" y="5166149"/>
                </a:cubicBezTo>
                <a:cubicBezTo>
                  <a:pt x="2128957" y="4575269"/>
                  <a:pt x="1633850" y="3825304"/>
                  <a:pt x="1179327" y="2938983"/>
                </a:cubicBezTo>
                <a:cubicBezTo>
                  <a:pt x="406636" y="1430938"/>
                  <a:pt x="15421" y="30031"/>
                  <a:pt x="12175" y="17045"/>
                </a:cubicBezTo>
                <a:lnTo>
                  <a:pt x="28408" y="12175"/>
                </a:lnTo>
                <a:cubicBezTo>
                  <a:pt x="31654" y="26784"/>
                  <a:pt x="422869" y="1426068"/>
                  <a:pt x="1195560" y="2932490"/>
                </a:cubicBezTo>
                <a:cubicBezTo>
                  <a:pt x="1908188" y="4322034"/>
                  <a:pt x="3098066" y="6089806"/>
                  <a:pt x="4727858" y="6619002"/>
                </a:cubicBezTo>
                <a:cubicBezTo>
                  <a:pt x="5959942" y="7018333"/>
                  <a:pt x="7279684" y="6667701"/>
                  <a:pt x="8651371" y="5573597"/>
                </a:cubicBezTo>
                <a:lnTo>
                  <a:pt x="8661112" y="5586584"/>
                </a:lnTo>
                <a:cubicBezTo>
                  <a:pt x="7651420" y="6390117"/>
                  <a:pt x="6669324" y="6795942"/>
                  <a:pt x="5729433" y="6795942"/>
                </a:cubicBezTo>
                <a:close/>
              </a:path>
            </a:pathLst>
          </a:custGeom>
          <a:gradFill>
            <a:gsLst>
              <a:gs pos="28000">
                <a:schemeClr val="accent1">
                  <a:alpha val="10000"/>
                </a:schemeClr>
              </a:gs>
              <a:gs pos="98000">
                <a:schemeClr val="accent1">
                  <a:alpha val="0"/>
                </a:schemeClr>
              </a:gs>
              <a:gs pos="84000">
                <a:schemeClr val="accent1">
                  <a:alpha val="5000"/>
                </a:schemeClr>
              </a:gs>
              <a:gs pos="56000">
                <a:schemeClr val="accent1">
                  <a:alpha val="0"/>
                </a:schemeClr>
              </a:gs>
              <a:gs pos="16000">
                <a:schemeClr val="accent1">
                  <a:alpha val="5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141314" tIns="70657" rIns="141314" bIns="7065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06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CN Regular"/>
              <a:cs typeface="+mn-cs"/>
            </a:endParaRPr>
          </a:p>
        </p:txBody>
      </p:sp>
      <p:grpSp>
        <p:nvGrpSpPr>
          <p:cNvPr id="12" name="图形 1111">
            <a:extLst>
              <a:ext uri="{FF2B5EF4-FFF2-40B4-BE49-F238E27FC236}">
                <a16:creationId xmlns="" xmlns:a16="http://schemas.microsoft.com/office/drawing/2014/main" id="{4DCCD233-C202-4243-8DD5-D564BACFE07D}"/>
              </a:ext>
            </a:extLst>
          </p:cNvPr>
          <p:cNvGrpSpPr/>
          <p:nvPr userDrawn="1"/>
        </p:nvGrpSpPr>
        <p:grpSpPr>
          <a:xfrm rot="17100000" flipV="1">
            <a:off x="-2446363" y="-3559631"/>
            <a:ext cx="11675646" cy="12545025"/>
            <a:chOff x="10340354" y="-1379956"/>
            <a:chExt cx="8829117" cy="9486541"/>
          </a:xfrm>
          <a:gradFill>
            <a:gsLst>
              <a:gs pos="28000">
                <a:schemeClr val="accent1">
                  <a:alpha val="10000"/>
                </a:schemeClr>
              </a:gs>
              <a:gs pos="97403">
                <a:schemeClr val="accent1">
                  <a:alpha val="50000"/>
                </a:schemeClr>
              </a:gs>
              <a:gs pos="84000">
                <a:schemeClr val="accent1">
                  <a:alpha val="5000"/>
                </a:schemeClr>
              </a:gs>
              <a:gs pos="56000">
                <a:schemeClr val="accent1">
                  <a:alpha val="0"/>
                </a:schemeClr>
              </a:gs>
              <a:gs pos="16000">
                <a:schemeClr val="accent1">
                  <a:alpha val="4000"/>
                </a:schemeClr>
              </a:gs>
            </a:gsLst>
            <a:lin ang="0" scaled="0"/>
          </a:gradFill>
        </p:grpSpPr>
        <p:sp>
          <p:nvSpPr>
            <p:cNvPr id="13" name="任意多边形: 形状 12">
              <a:extLst>
                <a:ext uri="{FF2B5EF4-FFF2-40B4-BE49-F238E27FC236}">
                  <a16:creationId xmlns="" xmlns:a16="http://schemas.microsoft.com/office/drawing/2014/main" id="{7575931C-0CDA-431E-B6B3-B1133E80E4EF}"/>
                </a:ext>
              </a:extLst>
            </p:cNvPr>
            <p:cNvSpPr/>
            <p:nvPr/>
          </p:nvSpPr>
          <p:spPr>
            <a:xfrm>
              <a:off x="10517290" y="-1379956"/>
              <a:ext cx="8652181" cy="8619717"/>
            </a:xfrm>
            <a:custGeom>
              <a:avLst/>
              <a:gdLst>
                <a:gd name="connsiteX0" fmla="*/ 5185629 w 8652183"/>
                <a:gd name="connsiteY0" fmla="*/ 8612413 h 8619717"/>
                <a:gd name="connsiteX1" fmla="*/ 4211649 w 8652183"/>
                <a:gd name="connsiteY1" fmla="*/ 8438719 h 8619717"/>
                <a:gd name="connsiteX2" fmla="*/ 2166293 w 8652183"/>
                <a:gd name="connsiteY2" fmla="*/ 6606016 h 8619717"/>
                <a:gd name="connsiteX3" fmla="*/ 877393 w 8652183"/>
                <a:gd name="connsiteY3" fmla="*/ 3768489 h 8619717"/>
                <a:gd name="connsiteX4" fmla="*/ 12175 w 8652183"/>
                <a:gd name="connsiteY4" fmla="*/ 13798 h 8619717"/>
                <a:gd name="connsiteX5" fmla="*/ 28408 w 8652183"/>
                <a:gd name="connsiteY5" fmla="*/ 12175 h 8619717"/>
                <a:gd name="connsiteX6" fmla="*/ 893626 w 8652183"/>
                <a:gd name="connsiteY6" fmla="*/ 3761995 h 8619717"/>
                <a:gd name="connsiteX7" fmla="*/ 2180902 w 8652183"/>
                <a:gd name="connsiteY7" fmla="*/ 6596276 h 8619717"/>
                <a:gd name="connsiteX8" fmla="*/ 4218142 w 8652183"/>
                <a:gd name="connsiteY8" fmla="*/ 8422486 h 8619717"/>
                <a:gd name="connsiteX9" fmla="*/ 8636762 w 8652183"/>
                <a:gd name="connsiteY9" fmla="*/ 6903079 h 8619717"/>
                <a:gd name="connsiteX10" fmla="*/ 8648125 w 8652183"/>
                <a:gd name="connsiteY10" fmla="*/ 6914442 h 8619717"/>
                <a:gd name="connsiteX11" fmla="*/ 5185629 w 8652183"/>
                <a:gd name="connsiteY11" fmla="*/ 8612413 h 86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52183" h="8619717">
                  <a:moveTo>
                    <a:pt x="5185629" y="8612413"/>
                  </a:moveTo>
                  <a:cubicBezTo>
                    <a:pt x="4849606" y="8612413"/>
                    <a:pt x="4524946" y="8553974"/>
                    <a:pt x="4211649" y="8438719"/>
                  </a:cubicBezTo>
                  <a:cubicBezTo>
                    <a:pt x="3460062" y="8159512"/>
                    <a:pt x="2773406" y="7542659"/>
                    <a:pt x="2166293" y="6606016"/>
                  </a:cubicBezTo>
                  <a:cubicBezTo>
                    <a:pt x="1680926" y="5856051"/>
                    <a:pt x="1247505" y="4901552"/>
                    <a:pt x="877393" y="3768489"/>
                  </a:cubicBezTo>
                  <a:cubicBezTo>
                    <a:pt x="247553" y="1836763"/>
                    <a:pt x="15421" y="31654"/>
                    <a:pt x="12175" y="13798"/>
                  </a:cubicBezTo>
                  <a:lnTo>
                    <a:pt x="28408" y="12175"/>
                  </a:lnTo>
                  <a:cubicBezTo>
                    <a:pt x="30031" y="30031"/>
                    <a:pt x="263786" y="1833516"/>
                    <a:pt x="893626" y="3761995"/>
                  </a:cubicBezTo>
                  <a:cubicBezTo>
                    <a:pt x="1263738" y="4895058"/>
                    <a:pt x="1697159" y="5847935"/>
                    <a:pt x="2180902" y="6596276"/>
                  </a:cubicBezTo>
                  <a:cubicBezTo>
                    <a:pt x="2784769" y="7531296"/>
                    <a:pt x="3471425" y="8144903"/>
                    <a:pt x="4218142" y="8422486"/>
                  </a:cubicBezTo>
                  <a:cubicBezTo>
                    <a:pt x="5503795" y="8899737"/>
                    <a:pt x="6990737" y="8388398"/>
                    <a:pt x="8636762" y="6903079"/>
                  </a:cubicBezTo>
                  <a:lnTo>
                    <a:pt x="8648125" y="6914442"/>
                  </a:lnTo>
                  <a:cubicBezTo>
                    <a:pt x="7396561" y="8044258"/>
                    <a:pt x="6237526" y="8612413"/>
                    <a:pt x="5185629" y="861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="" xmlns:a16="http://schemas.microsoft.com/office/drawing/2014/main" id="{5A8B3C1F-92D4-46DE-BA70-3B28BE11E6A8}"/>
                </a:ext>
              </a:extLst>
            </p:cNvPr>
            <p:cNvSpPr/>
            <p:nvPr/>
          </p:nvSpPr>
          <p:spPr>
            <a:xfrm>
              <a:off x="10514043" y="-1224119"/>
              <a:ext cx="8652181" cy="8424921"/>
            </a:xfrm>
            <a:custGeom>
              <a:avLst/>
              <a:gdLst>
                <a:gd name="connsiteX0" fmla="*/ 5239198 w 8652183"/>
                <a:gd name="connsiteY0" fmla="*/ 8428980 h 8424921"/>
                <a:gd name="connsiteX1" fmla="*/ 4261972 w 8652183"/>
                <a:gd name="connsiteY1" fmla="*/ 8255288 h 8424921"/>
                <a:gd name="connsiteX2" fmla="*/ 2214991 w 8652183"/>
                <a:gd name="connsiteY2" fmla="*/ 6458295 h 8424921"/>
                <a:gd name="connsiteX3" fmla="*/ 908236 w 8652183"/>
                <a:gd name="connsiteY3" fmla="*/ 3682454 h 8424921"/>
                <a:gd name="connsiteX4" fmla="*/ 12175 w 8652183"/>
                <a:gd name="connsiteY4" fmla="*/ 13798 h 8424921"/>
                <a:gd name="connsiteX5" fmla="*/ 28408 w 8652183"/>
                <a:gd name="connsiteY5" fmla="*/ 12175 h 8424921"/>
                <a:gd name="connsiteX6" fmla="*/ 924469 w 8652183"/>
                <a:gd name="connsiteY6" fmla="*/ 3679207 h 8424921"/>
                <a:gd name="connsiteX7" fmla="*/ 4268465 w 8652183"/>
                <a:gd name="connsiteY7" fmla="*/ 8242300 h 8424921"/>
                <a:gd name="connsiteX8" fmla="*/ 8640009 w 8652183"/>
                <a:gd name="connsiteY8" fmla="*/ 6771592 h 8424921"/>
                <a:gd name="connsiteX9" fmla="*/ 8651372 w 8652183"/>
                <a:gd name="connsiteY9" fmla="*/ 6782955 h 8424921"/>
                <a:gd name="connsiteX10" fmla="*/ 5239198 w 8652183"/>
                <a:gd name="connsiteY10" fmla="*/ 8428980 h 842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424921">
                  <a:moveTo>
                    <a:pt x="5239198" y="8428980"/>
                  </a:moveTo>
                  <a:cubicBezTo>
                    <a:pt x="4903175" y="8428980"/>
                    <a:pt x="4576891" y="8370541"/>
                    <a:pt x="4261972" y="8255288"/>
                  </a:cubicBezTo>
                  <a:cubicBezTo>
                    <a:pt x="3513630" y="7980950"/>
                    <a:pt x="2825352" y="7375459"/>
                    <a:pt x="2214991" y="6458295"/>
                  </a:cubicBezTo>
                  <a:cubicBezTo>
                    <a:pt x="1726378" y="5726187"/>
                    <a:pt x="1288088" y="4791167"/>
                    <a:pt x="908236" y="3682454"/>
                  </a:cubicBezTo>
                  <a:cubicBezTo>
                    <a:pt x="263786" y="1794557"/>
                    <a:pt x="15421" y="31654"/>
                    <a:pt x="12175" y="13798"/>
                  </a:cubicBezTo>
                  <a:lnTo>
                    <a:pt x="28408" y="12175"/>
                  </a:lnTo>
                  <a:cubicBezTo>
                    <a:pt x="30031" y="30031"/>
                    <a:pt x="278396" y="1791310"/>
                    <a:pt x="924469" y="3679207"/>
                  </a:cubicBezTo>
                  <a:cubicBezTo>
                    <a:pt x="1518596" y="5419384"/>
                    <a:pt x="2581857" y="7623824"/>
                    <a:pt x="4268465" y="8242300"/>
                  </a:cubicBezTo>
                  <a:cubicBezTo>
                    <a:pt x="5549247" y="8713057"/>
                    <a:pt x="7019956" y="8217951"/>
                    <a:pt x="8640009" y="6771592"/>
                  </a:cubicBezTo>
                  <a:lnTo>
                    <a:pt x="8651372" y="6782955"/>
                  </a:lnTo>
                  <a:cubicBezTo>
                    <a:pt x="7422535" y="7878682"/>
                    <a:pt x="6279732" y="8428980"/>
                    <a:pt x="5239198" y="84289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="" xmlns:a16="http://schemas.microsoft.com/office/drawing/2014/main" id="{D98872A9-880E-425A-B8BC-D592F8A704B2}"/>
                </a:ext>
              </a:extLst>
            </p:cNvPr>
            <p:cNvSpPr/>
            <p:nvPr/>
          </p:nvSpPr>
          <p:spPr>
            <a:xfrm>
              <a:off x="10510797" y="-1068282"/>
              <a:ext cx="8652181" cy="8246357"/>
            </a:xfrm>
            <a:custGeom>
              <a:avLst/>
              <a:gdLst>
                <a:gd name="connsiteX0" fmla="*/ 5292766 w 8652183"/>
                <a:gd name="connsiteY0" fmla="*/ 8247171 h 8246358"/>
                <a:gd name="connsiteX1" fmla="*/ 4312294 w 8652183"/>
                <a:gd name="connsiteY1" fmla="*/ 8075101 h 8246358"/>
                <a:gd name="connsiteX2" fmla="*/ 2263690 w 8652183"/>
                <a:gd name="connsiteY2" fmla="*/ 6313821 h 8246358"/>
                <a:gd name="connsiteX3" fmla="*/ 939078 w 8652183"/>
                <a:gd name="connsiteY3" fmla="*/ 3598042 h 8246358"/>
                <a:gd name="connsiteX4" fmla="*/ 12175 w 8652183"/>
                <a:gd name="connsiteY4" fmla="*/ 13798 h 8246358"/>
                <a:gd name="connsiteX5" fmla="*/ 28408 w 8652183"/>
                <a:gd name="connsiteY5" fmla="*/ 12175 h 8246358"/>
                <a:gd name="connsiteX6" fmla="*/ 953688 w 8652183"/>
                <a:gd name="connsiteY6" fmla="*/ 3594796 h 8246358"/>
                <a:gd name="connsiteX7" fmla="*/ 4317164 w 8652183"/>
                <a:gd name="connsiteY7" fmla="*/ 8060491 h 8246358"/>
                <a:gd name="connsiteX8" fmla="*/ 8640008 w 8652183"/>
                <a:gd name="connsiteY8" fmla="*/ 6636858 h 8246358"/>
                <a:gd name="connsiteX9" fmla="*/ 8651372 w 8652183"/>
                <a:gd name="connsiteY9" fmla="*/ 6649845 h 8246358"/>
                <a:gd name="connsiteX10" fmla="*/ 5292766 w 8652183"/>
                <a:gd name="connsiteY10" fmla="*/ 8247171 h 824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246358">
                  <a:moveTo>
                    <a:pt x="5292766" y="8247171"/>
                  </a:moveTo>
                  <a:cubicBezTo>
                    <a:pt x="4955120" y="8247171"/>
                    <a:pt x="4628837" y="8190355"/>
                    <a:pt x="4312294" y="8075101"/>
                  </a:cubicBezTo>
                  <a:cubicBezTo>
                    <a:pt x="3567199" y="7804010"/>
                    <a:pt x="2878921" y="7211506"/>
                    <a:pt x="2263690" y="6313821"/>
                  </a:cubicBezTo>
                  <a:cubicBezTo>
                    <a:pt x="1771831" y="5596324"/>
                    <a:pt x="1327047" y="4682406"/>
                    <a:pt x="939078" y="3598042"/>
                  </a:cubicBezTo>
                  <a:cubicBezTo>
                    <a:pt x="280019" y="1752351"/>
                    <a:pt x="15421" y="30031"/>
                    <a:pt x="12175" y="13798"/>
                  </a:cubicBezTo>
                  <a:lnTo>
                    <a:pt x="28408" y="12175"/>
                  </a:lnTo>
                  <a:cubicBezTo>
                    <a:pt x="31654" y="30031"/>
                    <a:pt x="294629" y="1750728"/>
                    <a:pt x="953688" y="3594796"/>
                  </a:cubicBezTo>
                  <a:cubicBezTo>
                    <a:pt x="1560802" y="5296013"/>
                    <a:pt x="2637049" y="7450131"/>
                    <a:pt x="4317164" y="8060491"/>
                  </a:cubicBezTo>
                  <a:cubicBezTo>
                    <a:pt x="5593076" y="8524754"/>
                    <a:pt x="7047552" y="8045881"/>
                    <a:pt x="8640008" y="6636858"/>
                  </a:cubicBezTo>
                  <a:lnTo>
                    <a:pt x="8651372" y="6649845"/>
                  </a:lnTo>
                  <a:cubicBezTo>
                    <a:pt x="7448507" y="7711482"/>
                    <a:pt x="6321938" y="8247171"/>
                    <a:pt x="5292766" y="8247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="" xmlns:a16="http://schemas.microsoft.com/office/drawing/2014/main" id="{41D5ECB3-EB84-4201-BAB8-E7522A911026}"/>
                </a:ext>
              </a:extLst>
            </p:cNvPr>
            <p:cNvSpPr/>
            <p:nvPr/>
          </p:nvSpPr>
          <p:spPr>
            <a:xfrm>
              <a:off x="10509174" y="-915692"/>
              <a:ext cx="8652181" cy="8067795"/>
            </a:xfrm>
            <a:custGeom>
              <a:avLst/>
              <a:gdLst>
                <a:gd name="connsiteX0" fmla="*/ 5344712 w 8652183"/>
                <a:gd name="connsiteY0" fmla="*/ 8066984 h 8067795"/>
                <a:gd name="connsiteX1" fmla="*/ 4360993 w 8652183"/>
                <a:gd name="connsiteY1" fmla="*/ 7896538 h 8067795"/>
                <a:gd name="connsiteX2" fmla="*/ 2309143 w 8652183"/>
                <a:gd name="connsiteY2" fmla="*/ 6170971 h 8067795"/>
                <a:gd name="connsiteX3" fmla="*/ 966674 w 8652183"/>
                <a:gd name="connsiteY3" fmla="*/ 3516877 h 8067795"/>
                <a:gd name="connsiteX4" fmla="*/ 12175 w 8652183"/>
                <a:gd name="connsiteY4" fmla="*/ 15421 h 8067795"/>
                <a:gd name="connsiteX5" fmla="*/ 28408 w 8652183"/>
                <a:gd name="connsiteY5" fmla="*/ 12175 h 8067795"/>
                <a:gd name="connsiteX6" fmla="*/ 982907 w 8652183"/>
                <a:gd name="connsiteY6" fmla="*/ 3510384 h 8067795"/>
                <a:gd name="connsiteX7" fmla="*/ 4365863 w 8652183"/>
                <a:gd name="connsiteY7" fmla="*/ 7880305 h 8067795"/>
                <a:gd name="connsiteX8" fmla="*/ 8640009 w 8652183"/>
                <a:gd name="connsiteY8" fmla="*/ 6505371 h 8067795"/>
                <a:gd name="connsiteX9" fmla="*/ 8651371 w 8652183"/>
                <a:gd name="connsiteY9" fmla="*/ 6518357 h 8067795"/>
                <a:gd name="connsiteX10" fmla="*/ 5344712 w 8652183"/>
                <a:gd name="connsiteY10" fmla="*/ 8066984 h 806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067795">
                  <a:moveTo>
                    <a:pt x="5344712" y="8066984"/>
                  </a:moveTo>
                  <a:cubicBezTo>
                    <a:pt x="5007066" y="8066984"/>
                    <a:pt x="4679159" y="8010169"/>
                    <a:pt x="4360993" y="7896538"/>
                  </a:cubicBezTo>
                  <a:cubicBezTo>
                    <a:pt x="3619145" y="7630317"/>
                    <a:pt x="2929243" y="7049176"/>
                    <a:pt x="2309143" y="6170971"/>
                  </a:cubicBezTo>
                  <a:cubicBezTo>
                    <a:pt x="1814037" y="5469706"/>
                    <a:pt x="1362759" y="4575269"/>
                    <a:pt x="966674" y="3516877"/>
                  </a:cubicBezTo>
                  <a:cubicBezTo>
                    <a:pt x="294629" y="1715015"/>
                    <a:pt x="13798" y="33278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10862" y="1710145"/>
                    <a:pt x="982907" y="3510384"/>
                  </a:cubicBezTo>
                  <a:cubicBezTo>
                    <a:pt x="1603008" y="5172642"/>
                    <a:pt x="2693865" y="7278061"/>
                    <a:pt x="4365863" y="7880305"/>
                  </a:cubicBezTo>
                  <a:cubicBezTo>
                    <a:pt x="5636906" y="8336453"/>
                    <a:pt x="7075148" y="7873812"/>
                    <a:pt x="8640009" y="6505371"/>
                  </a:cubicBezTo>
                  <a:lnTo>
                    <a:pt x="8651371" y="6518357"/>
                  </a:lnTo>
                  <a:cubicBezTo>
                    <a:pt x="7472857" y="7549152"/>
                    <a:pt x="6364144" y="8066984"/>
                    <a:pt x="5344712" y="80669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="" xmlns:a16="http://schemas.microsoft.com/office/drawing/2014/main" id="{E14373D5-DF30-425B-AEB9-3186150B6B93}"/>
                </a:ext>
              </a:extLst>
            </p:cNvPr>
            <p:cNvSpPr/>
            <p:nvPr/>
          </p:nvSpPr>
          <p:spPr>
            <a:xfrm>
              <a:off x="10505927" y="-759856"/>
              <a:ext cx="8652181" cy="7889232"/>
            </a:xfrm>
            <a:custGeom>
              <a:avLst/>
              <a:gdLst>
                <a:gd name="connsiteX0" fmla="*/ 5398281 w 8652183"/>
                <a:gd name="connsiteY0" fmla="*/ 7885175 h 7889233"/>
                <a:gd name="connsiteX1" fmla="*/ 4409692 w 8652183"/>
                <a:gd name="connsiteY1" fmla="*/ 7714729 h 7889233"/>
                <a:gd name="connsiteX2" fmla="*/ 2356219 w 8652183"/>
                <a:gd name="connsiteY2" fmla="*/ 6026498 h 7889233"/>
                <a:gd name="connsiteX3" fmla="*/ 995894 w 8652183"/>
                <a:gd name="connsiteY3" fmla="*/ 3434089 h 7889233"/>
                <a:gd name="connsiteX4" fmla="*/ 12175 w 8652183"/>
                <a:gd name="connsiteY4" fmla="*/ 15421 h 7889233"/>
                <a:gd name="connsiteX5" fmla="*/ 28408 w 8652183"/>
                <a:gd name="connsiteY5" fmla="*/ 12175 h 7889233"/>
                <a:gd name="connsiteX6" fmla="*/ 1013750 w 8652183"/>
                <a:gd name="connsiteY6" fmla="*/ 3427596 h 7889233"/>
                <a:gd name="connsiteX7" fmla="*/ 4417808 w 8652183"/>
                <a:gd name="connsiteY7" fmla="*/ 7700119 h 7889233"/>
                <a:gd name="connsiteX8" fmla="*/ 8643255 w 8652183"/>
                <a:gd name="connsiteY8" fmla="*/ 6372260 h 7889233"/>
                <a:gd name="connsiteX9" fmla="*/ 8654618 w 8652183"/>
                <a:gd name="connsiteY9" fmla="*/ 6385247 h 7889233"/>
                <a:gd name="connsiteX10" fmla="*/ 5398281 w 8652183"/>
                <a:gd name="connsiteY10" fmla="*/ 7885175 h 788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889233">
                  <a:moveTo>
                    <a:pt x="5398281" y="7885175"/>
                  </a:moveTo>
                  <a:cubicBezTo>
                    <a:pt x="5059011" y="7885175"/>
                    <a:pt x="4729481" y="7828360"/>
                    <a:pt x="4409692" y="7714729"/>
                  </a:cubicBezTo>
                  <a:cubicBezTo>
                    <a:pt x="3671091" y="7453378"/>
                    <a:pt x="2979565" y="6885223"/>
                    <a:pt x="2356219" y="6026498"/>
                  </a:cubicBezTo>
                  <a:cubicBezTo>
                    <a:pt x="1857866" y="5339842"/>
                    <a:pt x="1400095" y="4468131"/>
                    <a:pt x="995894" y="3434089"/>
                  </a:cubicBezTo>
                  <a:cubicBezTo>
                    <a:pt x="310862" y="1672810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27095" y="1667940"/>
                    <a:pt x="1013750" y="3427596"/>
                  </a:cubicBezTo>
                  <a:cubicBezTo>
                    <a:pt x="1646837" y="5049272"/>
                    <a:pt x="2750680" y="7107615"/>
                    <a:pt x="4417808" y="7700119"/>
                  </a:cubicBezTo>
                  <a:cubicBezTo>
                    <a:pt x="5683981" y="8149773"/>
                    <a:pt x="7105991" y="7701742"/>
                    <a:pt x="8643255" y="6372260"/>
                  </a:cubicBezTo>
                  <a:lnTo>
                    <a:pt x="8654618" y="6385247"/>
                  </a:lnTo>
                  <a:cubicBezTo>
                    <a:pt x="7497206" y="7383575"/>
                    <a:pt x="6407973" y="7885175"/>
                    <a:pt x="5398281" y="7885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="" xmlns:a16="http://schemas.microsoft.com/office/drawing/2014/main" id="{E915EEA9-DE30-4D2F-B71E-53B107F3388E}"/>
                </a:ext>
              </a:extLst>
            </p:cNvPr>
            <p:cNvSpPr/>
            <p:nvPr/>
          </p:nvSpPr>
          <p:spPr>
            <a:xfrm>
              <a:off x="10502681" y="-605642"/>
              <a:ext cx="8652181" cy="7710669"/>
            </a:xfrm>
            <a:custGeom>
              <a:avLst/>
              <a:gdLst>
                <a:gd name="connsiteX0" fmla="*/ 5453473 w 8652183"/>
                <a:gd name="connsiteY0" fmla="*/ 7703366 h 7710670"/>
                <a:gd name="connsiteX1" fmla="*/ 4461637 w 8652183"/>
                <a:gd name="connsiteY1" fmla="*/ 7534543 h 7710670"/>
                <a:gd name="connsiteX2" fmla="*/ 2404917 w 8652183"/>
                <a:gd name="connsiteY2" fmla="*/ 5882024 h 7710670"/>
                <a:gd name="connsiteX3" fmla="*/ 1026737 w 8652183"/>
                <a:gd name="connsiteY3" fmla="*/ 3351301 h 7710670"/>
                <a:gd name="connsiteX4" fmla="*/ 12175 w 8652183"/>
                <a:gd name="connsiteY4" fmla="*/ 15421 h 7710670"/>
                <a:gd name="connsiteX5" fmla="*/ 28408 w 8652183"/>
                <a:gd name="connsiteY5" fmla="*/ 12175 h 7710670"/>
                <a:gd name="connsiteX6" fmla="*/ 1042970 w 8652183"/>
                <a:gd name="connsiteY6" fmla="*/ 3344808 h 7710670"/>
                <a:gd name="connsiteX7" fmla="*/ 4466507 w 8652183"/>
                <a:gd name="connsiteY7" fmla="*/ 7519933 h 7710670"/>
                <a:gd name="connsiteX8" fmla="*/ 8643255 w 8652183"/>
                <a:gd name="connsiteY8" fmla="*/ 6239150 h 7710670"/>
                <a:gd name="connsiteX9" fmla="*/ 8654618 w 8652183"/>
                <a:gd name="connsiteY9" fmla="*/ 6252136 h 7710670"/>
                <a:gd name="connsiteX10" fmla="*/ 5453473 w 8652183"/>
                <a:gd name="connsiteY10" fmla="*/ 7703366 h 771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710670">
                  <a:moveTo>
                    <a:pt x="5453473" y="7703366"/>
                  </a:moveTo>
                  <a:cubicBezTo>
                    <a:pt x="5114203" y="7703366"/>
                    <a:pt x="4783050" y="7646550"/>
                    <a:pt x="4461637" y="7534543"/>
                  </a:cubicBezTo>
                  <a:cubicBezTo>
                    <a:pt x="3726283" y="7276438"/>
                    <a:pt x="3034757" y="6721270"/>
                    <a:pt x="2404917" y="5882024"/>
                  </a:cubicBezTo>
                  <a:cubicBezTo>
                    <a:pt x="1901695" y="5211602"/>
                    <a:pt x="1439055" y="4359370"/>
                    <a:pt x="1026737" y="3351301"/>
                  </a:cubicBezTo>
                  <a:cubicBezTo>
                    <a:pt x="327095" y="1633851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43328" y="1627357"/>
                    <a:pt x="1042970" y="3344808"/>
                  </a:cubicBezTo>
                  <a:cubicBezTo>
                    <a:pt x="1689043" y="4927524"/>
                    <a:pt x="2807496" y="6937168"/>
                    <a:pt x="4466507" y="7519933"/>
                  </a:cubicBezTo>
                  <a:cubicBezTo>
                    <a:pt x="5726187" y="7961470"/>
                    <a:pt x="7131964" y="7531296"/>
                    <a:pt x="8643255" y="6239150"/>
                  </a:cubicBezTo>
                  <a:lnTo>
                    <a:pt x="8654618" y="6252136"/>
                  </a:lnTo>
                  <a:cubicBezTo>
                    <a:pt x="7523179" y="7217999"/>
                    <a:pt x="6450179" y="7703366"/>
                    <a:pt x="5453473" y="7703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="" xmlns:a16="http://schemas.microsoft.com/office/drawing/2014/main" id="{4BBA7277-7929-4C73-9888-E6228EAD1056}"/>
                </a:ext>
              </a:extLst>
            </p:cNvPr>
            <p:cNvSpPr/>
            <p:nvPr/>
          </p:nvSpPr>
          <p:spPr>
            <a:xfrm>
              <a:off x="10499435" y="-449805"/>
              <a:ext cx="8652181" cy="7532106"/>
            </a:xfrm>
            <a:custGeom>
              <a:avLst/>
              <a:gdLst>
                <a:gd name="connsiteX0" fmla="*/ 5508665 w 8652183"/>
                <a:gd name="connsiteY0" fmla="*/ 7521556 h 7532107"/>
                <a:gd name="connsiteX1" fmla="*/ 4513583 w 8652183"/>
                <a:gd name="connsiteY1" fmla="*/ 7354356 h 7532107"/>
                <a:gd name="connsiteX2" fmla="*/ 2455240 w 8652183"/>
                <a:gd name="connsiteY2" fmla="*/ 5739174 h 7532107"/>
                <a:gd name="connsiteX3" fmla="*/ 1059203 w 8652183"/>
                <a:gd name="connsiteY3" fmla="*/ 3268513 h 7532107"/>
                <a:gd name="connsiteX4" fmla="*/ 12175 w 8652183"/>
                <a:gd name="connsiteY4" fmla="*/ 15421 h 7532107"/>
                <a:gd name="connsiteX5" fmla="*/ 28408 w 8652183"/>
                <a:gd name="connsiteY5" fmla="*/ 12175 h 7532107"/>
                <a:gd name="connsiteX6" fmla="*/ 1073812 w 8652183"/>
                <a:gd name="connsiteY6" fmla="*/ 3262019 h 7532107"/>
                <a:gd name="connsiteX7" fmla="*/ 4518453 w 8652183"/>
                <a:gd name="connsiteY7" fmla="*/ 7339747 h 7532107"/>
                <a:gd name="connsiteX8" fmla="*/ 8646502 w 8652183"/>
                <a:gd name="connsiteY8" fmla="*/ 6106040 h 7532107"/>
                <a:gd name="connsiteX9" fmla="*/ 8656241 w 8652183"/>
                <a:gd name="connsiteY9" fmla="*/ 6119026 h 7532107"/>
                <a:gd name="connsiteX10" fmla="*/ 5508665 w 8652183"/>
                <a:gd name="connsiteY10" fmla="*/ 7521556 h 753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532107">
                  <a:moveTo>
                    <a:pt x="5508665" y="7521556"/>
                  </a:moveTo>
                  <a:cubicBezTo>
                    <a:pt x="5169396" y="7521556"/>
                    <a:pt x="4836619" y="7466364"/>
                    <a:pt x="4513583" y="7354356"/>
                  </a:cubicBezTo>
                  <a:cubicBezTo>
                    <a:pt x="3781475" y="7101122"/>
                    <a:pt x="3088326" y="6557316"/>
                    <a:pt x="2455240" y="5739174"/>
                  </a:cubicBezTo>
                  <a:cubicBezTo>
                    <a:pt x="1948770" y="5084984"/>
                    <a:pt x="1479637" y="4253855"/>
                    <a:pt x="1059203" y="3268513"/>
                  </a:cubicBezTo>
                  <a:cubicBezTo>
                    <a:pt x="343328" y="1591645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59561" y="1586775"/>
                    <a:pt x="1073812" y="3262019"/>
                  </a:cubicBezTo>
                  <a:cubicBezTo>
                    <a:pt x="1732872" y="4805777"/>
                    <a:pt x="2865934" y="6768345"/>
                    <a:pt x="4518453" y="7339747"/>
                  </a:cubicBezTo>
                  <a:cubicBezTo>
                    <a:pt x="5773263" y="7773168"/>
                    <a:pt x="7162806" y="7359226"/>
                    <a:pt x="8646502" y="6106040"/>
                  </a:cubicBezTo>
                  <a:lnTo>
                    <a:pt x="8656241" y="6119026"/>
                  </a:lnTo>
                  <a:cubicBezTo>
                    <a:pt x="7549152" y="7052423"/>
                    <a:pt x="6494008" y="7521556"/>
                    <a:pt x="5508665" y="7521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="" xmlns:a16="http://schemas.microsoft.com/office/drawing/2014/main" id="{2B648893-22B7-41B5-A8C5-4DA3A606BBF6}"/>
                </a:ext>
              </a:extLst>
            </p:cNvPr>
            <p:cNvSpPr/>
            <p:nvPr/>
          </p:nvSpPr>
          <p:spPr>
            <a:xfrm>
              <a:off x="10496188" y="-293969"/>
              <a:ext cx="8652181" cy="7337310"/>
            </a:xfrm>
            <a:custGeom>
              <a:avLst/>
              <a:gdLst>
                <a:gd name="connsiteX0" fmla="*/ 5563857 w 8652183"/>
                <a:gd name="connsiteY0" fmla="*/ 7339746 h 7337311"/>
                <a:gd name="connsiteX1" fmla="*/ 4565528 w 8652183"/>
                <a:gd name="connsiteY1" fmla="*/ 7174170 h 7337311"/>
                <a:gd name="connsiteX2" fmla="*/ 2503939 w 8652183"/>
                <a:gd name="connsiteY2" fmla="*/ 5594700 h 7337311"/>
                <a:gd name="connsiteX3" fmla="*/ 1090045 w 8652183"/>
                <a:gd name="connsiteY3" fmla="*/ 3185724 h 7337311"/>
                <a:gd name="connsiteX4" fmla="*/ 12175 w 8652183"/>
                <a:gd name="connsiteY4" fmla="*/ 15421 h 7337311"/>
                <a:gd name="connsiteX5" fmla="*/ 28408 w 8652183"/>
                <a:gd name="connsiteY5" fmla="*/ 12175 h 7337311"/>
                <a:gd name="connsiteX6" fmla="*/ 1103032 w 8652183"/>
                <a:gd name="connsiteY6" fmla="*/ 3179231 h 7337311"/>
                <a:gd name="connsiteX7" fmla="*/ 4568775 w 8652183"/>
                <a:gd name="connsiteY7" fmla="*/ 7159561 h 7337311"/>
                <a:gd name="connsiteX8" fmla="*/ 8646502 w 8652183"/>
                <a:gd name="connsiteY8" fmla="*/ 5972929 h 7337311"/>
                <a:gd name="connsiteX9" fmla="*/ 8656241 w 8652183"/>
                <a:gd name="connsiteY9" fmla="*/ 5985915 h 7337311"/>
                <a:gd name="connsiteX10" fmla="*/ 5563857 w 8652183"/>
                <a:gd name="connsiteY10" fmla="*/ 7339746 h 733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337311">
                  <a:moveTo>
                    <a:pt x="5563857" y="7339746"/>
                  </a:moveTo>
                  <a:cubicBezTo>
                    <a:pt x="5222965" y="7339746"/>
                    <a:pt x="4890188" y="7284555"/>
                    <a:pt x="4565528" y="7174170"/>
                  </a:cubicBezTo>
                  <a:cubicBezTo>
                    <a:pt x="3835044" y="6925805"/>
                    <a:pt x="3141895" y="6393363"/>
                    <a:pt x="2503939" y="5594700"/>
                  </a:cubicBezTo>
                  <a:cubicBezTo>
                    <a:pt x="1994223" y="4955120"/>
                    <a:pt x="1518596" y="4145094"/>
                    <a:pt x="1090045" y="3185724"/>
                  </a:cubicBezTo>
                  <a:cubicBezTo>
                    <a:pt x="359561" y="1551062"/>
                    <a:pt x="15421" y="30031"/>
                    <a:pt x="12175" y="15421"/>
                  </a:cubicBezTo>
                  <a:lnTo>
                    <a:pt x="28408" y="12175"/>
                  </a:lnTo>
                  <a:cubicBezTo>
                    <a:pt x="31654" y="26784"/>
                    <a:pt x="374170" y="1546192"/>
                    <a:pt x="1103032" y="3179231"/>
                  </a:cubicBezTo>
                  <a:cubicBezTo>
                    <a:pt x="1775077" y="4685653"/>
                    <a:pt x="2922750" y="6597899"/>
                    <a:pt x="4568775" y="7159561"/>
                  </a:cubicBezTo>
                  <a:cubicBezTo>
                    <a:pt x="5818715" y="7584865"/>
                    <a:pt x="7190403" y="7187156"/>
                    <a:pt x="8646502" y="5972929"/>
                  </a:cubicBezTo>
                  <a:lnTo>
                    <a:pt x="8656241" y="5985915"/>
                  </a:lnTo>
                  <a:cubicBezTo>
                    <a:pt x="7575125" y="6885223"/>
                    <a:pt x="6537837" y="7339746"/>
                    <a:pt x="5563857" y="7339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="" xmlns:a16="http://schemas.microsoft.com/office/drawing/2014/main" id="{EF7FDB0E-F5E6-4107-805C-B01CF7CB19AE}"/>
                </a:ext>
              </a:extLst>
            </p:cNvPr>
            <p:cNvSpPr/>
            <p:nvPr/>
          </p:nvSpPr>
          <p:spPr>
            <a:xfrm>
              <a:off x="10494565" y="-139755"/>
              <a:ext cx="8668414" cy="7158747"/>
            </a:xfrm>
            <a:custGeom>
              <a:avLst/>
              <a:gdLst>
                <a:gd name="connsiteX0" fmla="*/ 5617426 w 8668416"/>
                <a:gd name="connsiteY0" fmla="*/ 7157937 h 7158748"/>
                <a:gd name="connsiteX1" fmla="*/ 4615851 w 8668416"/>
                <a:gd name="connsiteY1" fmla="*/ 6993984 h 7158748"/>
                <a:gd name="connsiteX2" fmla="*/ 2551014 w 8668416"/>
                <a:gd name="connsiteY2" fmla="*/ 5451850 h 7158748"/>
                <a:gd name="connsiteX3" fmla="*/ 1117641 w 8668416"/>
                <a:gd name="connsiteY3" fmla="*/ 3102936 h 7158748"/>
                <a:gd name="connsiteX4" fmla="*/ 12175 w 8668416"/>
                <a:gd name="connsiteY4" fmla="*/ 15421 h 7158748"/>
                <a:gd name="connsiteX5" fmla="*/ 28408 w 8668416"/>
                <a:gd name="connsiteY5" fmla="*/ 12175 h 7158748"/>
                <a:gd name="connsiteX6" fmla="*/ 1133874 w 8668416"/>
                <a:gd name="connsiteY6" fmla="*/ 3096443 h 7158748"/>
                <a:gd name="connsiteX7" fmla="*/ 4622344 w 8668416"/>
                <a:gd name="connsiteY7" fmla="*/ 6977751 h 7158748"/>
                <a:gd name="connsiteX8" fmla="*/ 8649748 w 8668416"/>
                <a:gd name="connsiteY8" fmla="*/ 5838195 h 7158748"/>
                <a:gd name="connsiteX9" fmla="*/ 8659488 w 8668416"/>
                <a:gd name="connsiteY9" fmla="*/ 5851181 h 7158748"/>
                <a:gd name="connsiteX10" fmla="*/ 5617426 w 8668416"/>
                <a:gd name="connsiteY10" fmla="*/ 7157937 h 715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7158748">
                  <a:moveTo>
                    <a:pt x="5617426" y="7157937"/>
                  </a:moveTo>
                  <a:cubicBezTo>
                    <a:pt x="5276533" y="7157937"/>
                    <a:pt x="4942134" y="7102745"/>
                    <a:pt x="4615851" y="6993984"/>
                  </a:cubicBezTo>
                  <a:cubicBezTo>
                    <a:pt x="3888613" y="6750489"/>
                    <a:pt x="3193841" y="6231033"/>
                    <a:pt x="2551014" y="5451850"/>
                  </a:cubicBezTo>
                  <a:cubicBezTo>
                    <a:pt x="2036428" y="4828503"/>
                    <a:pt x="1555932" y="4037956"/>
                    <a:pt x="1117641" y="3102936"/>
                  </a:cubicBezTo>
                  <a:cubicBezTo>
                    <a:pt x="374170" y="1510480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6784"/>
                    <a:pt x="390403" y="1505610"/>
                    <a:pt x="1133874" y="3096443"/>
                  </a:cubicBezTo>
                  <a:cubicBezTo>
                    <a:pt x="1818907" y="4563905"/>
                    <a:pt x="2981188" y="6427453"/>
                    <a:pt x="4622344" y="6977751"/>
                  </a:cubicBezTo>
                  <a:cubicBezTo>
                    <a:pt x="5865791" y="7394939"/>
                    <a:pt x="7221245" y="7011840"/>
                    <a:pt x="8649748" y="5838195"/>
                  </a:cubicBezTo>
                  <a:lnTo>
                    <a:pt x="8659488" y="5851181"/>
                  </a:lnTo>
                  <a:cubicBezTo>
                    <a:pt x="7599474" y="6721270"/>
                    <a:pt x="6580042" y="7157937"/>
                    <a:pt x="5617426" y="7157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="" xmlns:a16="http://schemas.microsoft.com/office/drawing/2014/main" id="{80DA6B45-2CEA-4621-859E-E2B753A3F9A2}"/>
                </a:ext>
              </a:extLst>
            </p:cNvPr>
            <p:cNvSpPr/>
            <p:nvPr/>
          </p:nvSpPr>
          <p:spPr>
            <a:xfrm>
              <a:off x="10491318" y="14458"/>
              <a:ext cx="8668415" cy="6980185"/>
            </a:xfrm>
            <a:custGeom>
              <a:avLst/>
              <a:gdLst>
                <a:gd name="connsiteX0" fmla="*/ 5672618 w 8668416"/>
                <a:gd name="connsiteY0" fmla="*/ 6977751 h 6980185"/>
                <a:gd name="connsiteX1" fmla="*/ 4667796 w 8668416"/>
                <a:gd name="connsiteY1" fmla="*/ 6815421 h 6980185"/>
                <a:gd name="connsiteX2" fmla="*/ 2599713 w 8668416"/>
                <a:gd name="connsiteY2" fmla="*/ 5310623 h 6980185"/>
                <a:gd name="connsiteX3" fmla="*/ 1148484 w 8668416"/>
                <a:gd name="connsiteY3" fmla="*/ 3023394 h 6980185"/>
                <a:gd name="connsiteX4" fmla="*/ 12175 w 8668416"/>
                <a:gd name="connsiteY4" fmla="*/ 17045 h 6980185"/>
                <a:gd name="connsiteX5" fmla="*/ 28408 w 8668416"/>
                <a:gd name="connsiteY5" fmla="*/ 12175 h 6980185"/>
                <a:gd name="connsiteX6" fmla="*/ 1164717 w 8668416"/>
                <a:gd name="connsiteY6" fmla="*/ 3013654 h 6980185"/>
                <a:gd name="connsiteX7" fmla="*/ 4674289 w 8668416"/>
                <a:gd name="connsiteY7" fmla="*/ 6797565 h 6980185"/>
                <a:gd name="connsiteX8" fmla="*/ 8649749 w 8668416"/>
                <a:gd name="connsiteY8" fmla="*/ 5705085 h 6980185"/>
                <a:gd name="connsiteX9" fmla="*/ 8659488 w 8668416"/>
                <a:gd name="connsiteY9" fmla="*/ 5718071 h 6980185"/>
                <a:gd name="connsiteX10" fmla="*/ 5672618 w 8668416"/>
                <a:gd name="connsiteY10" fmla="*/ 6977751 h 698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980185">
                  <a:moveTo>
                    <a:pt x="5672618" y="6977751"/>
                  </a:moveTo>
                  <a:cubicBezTo>
                    <a:pt x="5331725" y="6977751"/>
                    <a:pt x="4995702" y="6924182"/>
                    <a:pt x="4667796" y="6815421"/>
                  </a:cubicBezTo>
                  <a:cubicBezTo>
                    <a:pt x="3943805" y="6576796"/>
                    <a:pt x="3247410" y="6068703"/>
                    <a:pt x="2599713" y="5310623"/>
                  </a:cubicBezTo>
                  <a:cubicBezTo>
                    <a:pt x="2081881" y="4703509"/>
                    <a:pt x="1593268" y="3934065"/>
                    <a:pt x="1148484" y="3023394"/>
                  </a:cubicBezTo>
                  <a:cubicBezTo>
                    <a:pt x="390403" y="1471521"/>
                    <a:pt x="15421" y="31654"/>
                    <a:pt x="12175" y="17045"/>
                  </a:cubicBezTo>
                  <a:lnTo>
                    <a:pt x="28408" y="12175"/>
                  </a:lnTo>
                  <a:cubicBezTo>
                    <a:pt x="31654" y="26784"/>
                    <a:pt x="406636" y="1465027"/>
                    <a:pt x="1164717" y="3013654"/>
                  </a:cubicBezTo>
                  <a:cubicBezTo>
                    <a:pt x="1862736" y="4442158"/>
                    <a:pt x="3039627" y="6258630"/>
                    <a:pt x="4674289" y="6797565"/>
                  </a:cubicBezTo>
                  <a:cubicBezTo>
                    <a:pt x="5912866" y="7206636"/>
                    <a:pt x="7250465" y="6839770"/>
                    <a:pt x="8649749" y="5705085"/>
                  </a:cubicBezTo>
                  <a:lnTo>
                    <a:pt x="8659488" y="5718071"/>
                  </a:lnTo>
                  <a:cubicBezTo>
                    <a:pt x="7625447" y="6557317"/>
                    <a:pt x="6625495" y="6977751"/>
                    <a:pt x="5672618" y="6977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="" xmlns:a16="http://schemas.microsoft.com/office/drawing/2014/main" id="{99ADF7D0-4E3B-4930-B777-E2F12EFE0CBE}"/>
                </a:ext>
              </a:extLst>
            </p:cNvPr>
            <p:cNvSpPr/>
            <p:nvPr/>
          </p:nvSpPr>
          <p:spPr>
            <a:xfrm>
              <a:off x="10488072" y="170296"/>
              <a:ext cx="8668415" cy="6801622"/>
            </a:xfrm>
            <a:custGeom>
              <a:avLst/>
              <a:gdLst>
                <a:gd name="connsiteX0" fmla="*/ 5729433 w 8668416"/>
                <a:gd name="connsiteY0" fmla="*/ 6795942 h 6801622"/>
                <a:gd name="connsiteX1" fmla="*/ 4721365 w 8668416"/>
                <a:gd name="connsiteY1" fmla="*/ 6635235 h 6801622"/>
                <a:gd name="connsiteX2" fmla="*/ 2650036 w 8668416"/>
                <a:gd name="connsiteY2" fmla="*/ 5166149 h 6801622"/>
                <a:gd name="connsiteX3" fmla="*/ 1179327 w 8668416"/>
                <a:gd name="connsiteY3" fmla="*/ 2938983 h 6801622"/>
                <a:gd name="connsiteX4" fmla="*/ 12175 w 8668416"/>
                <a:gd name="connsiteY4" fmla="*/ 17045 h 6801622"/>
                <a:gd name="connsiteX5" fmla="*/ 28408 w 8668416"/>
                <a:gd name="connsiteY5" fmla="*/ 12175 h 6801622"/>
                <a:gd name="connsiteX6" fmla="*/ 1195560 w 8668416"/>
                <a:gd name="connsiteY6" fmla="*/ 2932490 h 6801622"/>
                <a:gd name="connsiteX7" fmla="*/ 4727858 w 8668416"/>
                <a:gd name="connsiteY7" fmla="*/ 6619002 h 6801622"/>
                <a:gd name="connsiteX8" fmla="*/ 8651371 w 8668416"/>
                <a:gd name="connsiteY8" fmla="*/ 5573597 h 6801622"/>
                <a:gd name="connsiteX9" fmla="*/ 8661112 w 8668416"/>
                <a:gd name="connsiteY9" fmla="*/ 5586584 h 6801622"/>
                <a:gd name="connsiteX10" fmla="*/ 5729433 w 8668416"/>
                <a:gd name="connsiteY10" fmla="*/ 6795942 h 680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801622">
                  <a:moveTo>
                    <a:pt x="5729433" y="6795942"/>
                  </a:moveTo>
                  <a:cubicBezTo>
                    <a:pt x="5386918" y="6795942"/>
                    <a:pt x="5050895" y="6742373"/>
                    <a:pt x="4721365" y="6635235"/>
                  </a:cubicBezTo>
                  <a:cubicBezTo>
                    <a:pt x="3998997" y="6401480"/>
                    <a:pt x="3302602" y="5906374"/>
                    <a:pt x="2650036" y="5166149"/>
                  </a:cubicBezTo>
                  <a:cubicBezTo>
                    <a:pt x="2128957" y="4575269"/>
                    <a:pt x="1633850" y="3825304"/>
                    <a:pt x="1179327" y="2938983"/>
                  </a:cubicBezTo>
                  <a:cubicBezTo>
                    <a:pt x="406636" y="1430938"/>
                    <a:pt x="15421" y="30031"/>
                    <a:pt x="12175" y="17045"/>
                  </a:cubicBezTo>
                  <a:lnTo>
                    <a:pt x="28408" y="12175"/>
                  </a:lnTo>
                  <a:cubicBezTo>
                    <a:pt x="31654" y="26784"/>
                    <a:pt x="422869" y="1426068"/>
                    <a:pt x="1195560" y="2932490"/>
                  </a:cubicBezTo>
                  <a:cubicBezTo>
                    <a:pt x="1908188" y="4322034"/>
                    <a:pt x="3098066" y="6089806"/>
                    <a:pt x="4727858" y="6619002"/>
                  </a:cubicBezTo>
                  <a:cubicBezTo>
                    <a:pt x="5959942" y="7018333"/>
                    <a:pt x="7279684" y="6667701"/>
                    <a:pt x="8651371" y="5573597"/>
                  </a:cubicBezTo>
                  <a:lnTo>
                    <a:pt x="8661112" y="5586584"/>
                  </a:lnTo>
                  <a:cubicBezTo>
                    <a:pt x="7651420" y="6390117"/>
                    <a:pt x="6669324" y="6795942"/>
                    <a:pt x="5729433" y="67959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="" xmlns:a16="http://schemas.microsoft.com/office/drawing/2014/main" id="{739CE357-5CE3-412C-9F99-C39E8BD9849F}"/>
                </a:ext>
              </a:extLst>
            </p:cNvPr>
            <p:cNvSpPr/>
            <p:nvPr/>
          </p:nvSpPr>
          <p:spPr>
            <a:xfrm>
              <a:off x="10484826" y="324508"/>
              <a:ext cx="8668415" cy="6623060"/>
            </a:xfrm>
            <a:custGeom>
              <a:avLst/>
              <a:gdLst>
                <a:gd name="connsiteX0" fmla="*/ 5787873 w 8668416"/>
                <a:gd name="connsiteY0" fmla="*/ 6614132 h 6623059"/>
                <a:gd name="connsiteX1" fmla="*/ 4776557 w 8668416"/>
                <a:gd name="connsiteY1" fmla="*/ 6455049 h 6623059"/>
                <a:gd name="connsiteX2" fmla="*/ 2700358 w 8668416"/>
                <a:gd name="connsiteY2" fmla="*/ 5023299 h 6623059"/>
                <a:gd name="connsiteX3" fmla="*/ 1211793 w 8668416"/>
                <a:gd name="connsiteY3" fmla="*/ 2857818 h 6623059"/>
                <a:gd name="connsiteX4" fmla="*/ 12175 w 8668416"/>
                <a:gd name="connsiteY4" fmla="*/ 17045 h 6623059"/>
                <a:gd name="connsiteX5" fmla="*/ 28408 w 8668416"/>
                <a:gd name="connsiteY5" fmla="*/ 12175 h 6623059"/>
                <a:gd name="connsiteX6" fmla="*/ 1226402 w 8668416"/>
                <a:gd name="connsiteY6" fmla="*/ 2851325 h 6623059"/>
                <a:gd name="connsiteX7" fmla="*/ 4781427 w 8668416"/>
                <a:gd name="connsiteY7" fmla="*/ 6440439 h 6623059"/>
                <a:gd name="connsiteX8" fmla="*/ 8652995 w 8668416"/>
                <a:gd name="connsiteY8" fmla="*/ 5442110 h 6623059"/>
                <a:gd name="connsiteX9" fmla="*/ 8662734 w 8668416"/>
                <a:gd name="connsiteY9" fmla="*/ 5455096 h 6623059"/>
                <a:gd name="connsiteX10" fmla="*/ 5787873 w 8668416"/>
                <a:gd name="connsiteY10" fmla="*/ 6614132 h 66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623059">
                  <a:moveTo>
                    <a:pt x="5787873" y="6614132"/>
                  </a:moveTo>
                  <a:cubicBezTo>
                    <a:pt x="5445356" y="6614132"/>
                    <a:pt x="5109333" y="6560563"/>
                    <a:pt x="4776557" y="6455049"/>
                  </a:cubicBezTo>
                  <a:cubicBezTo>
                    <a:pt x="4057436" y="6226163"/>
                    <a:pt x="3357794" y="5744044"/>
                    <a:pt x="2700358" y="5023299"/>
                  </a:cubicBezTo>
                  <a:cubicBezTo>
                    <a:pt x="2174409" y="4447028"/>
                    <a:pt x="1672810" y="3718166"/>
                    <a:pt x="1211793" y="2857818"/>
                  </a:cubicBezTo>
                  <a:cubicBezTo>
                    <a:pt x="424493" y="1391979"/>
                    <a:pt x="17045" y="31654"/>
                    <a:pt x="12175" y="17045"/>
                  </a:cubicBezTo>
                  <a:lnTo>
                    <a:pt x="28408" y="12175"/>
                  </a:lnTo>
                  <a:cubicBezTo>
                    <a:pt x="31654" y="25161"/>
                    <a:pt x="439102" y="1385486"/>
                    <a:pt x="1226402" y="2851325"/>
                  </a:cubicBezTo>
                  <a:cubicBezTo>
                    <a:pt x="1952017" y="4201910"/>
                    <a:pt x="3158128" y="5922607"/>
                    <a:pt x="4781427" y="6440439"/>
                  </a:cubicBezTo>
                  <a:cubicBezTo>
                    <a:pt x="6007018" y="6831654"/>
                    <a:pt x="7308903" y="6495631"/>
                    <a:pt x="8652995" y="5442110"/>
                  </a:cubicBezTo>
                  <a:lnTo>
                    <a:pt x="8662734" y="5455096"/>
                  </a:lnTo>
                  <a:cubicBezTo>
                    <a:pt x="7677392" y="6226163"/>
                    <a:pt x="6714776" y="6614132"/>
                    <a:pt x="5787873" y="661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="" xmlns:a16="http://schemas.microsoft.com/office/drawing/2014/main" id="{DA81FC4C-D5A5-4143-95D0-F97C74A9FEF7}"/>
                </a:ext>
              </a:extLst>
            </p:cNvPr>
            <p:cNvSpPr/>
            <p:nvPr/>
          </p:nvSpPr>
          <p:spPr>
            <a:xfrm>
              <a:off x="10481579" y="480346"/>
              <a:ext cx="8668415" cy="6444496"/>
            </a:xfrm>
            <a:custGeom>
              <a:avLst/>
              <a:gdLst>
                <a:gd name="connsiteX0" fmla="*/ 5844688 w 8668416"/>
                <a:gd name="connsiteY0" fmla="*/ 6432323 h 6444496"/>
                <a:gd name="connsiteX1" fmla="*/ 4831750 w 8668416"/>
                <a:gd name="connsiteY1" fmla="*/ 6276486 h 6444496"/>
                <a:gd name="connsiteX2" fmla="*/ 2752303 w 8668416"/>
                <a:gd name="connsiteY2" fmla="*/ 4882072 h 6444496"/>
                <a:gd name="connsiteX3" fmla="*/ 1244259 w 8668416"/>
                <a:gd name="connsiteY3" fmla="*/ 2776653 h 6444496"/>
                <a:gd name="connsiteX4" fmla="*/ 12175 w 8668416"/>
                <a:gd name="connsiteY4" fmla="*/ 17045 h 6444496"/>
                <a:gd name="connsiteX5" fmla="*/ 28408 w 8668416"/>
                <a:gd name="connsiteY5" fmla="*/ 12175 h 6444496"/>
                <a:gd name="connsiteX6" fmla="*/ 1257245 w 8668416"/>
                <a:gd name="connsiteY6" fmla="*/ 2768536 h 6444496"/>
                <a:gd name="connsiteX7" fmla="*/ 4836619 w 8668416"/>
                <a:gd name="connsiteY7" fmla="*/ 6260253 h 6444496"/>
                <a:gd name="connsiteX8" fmla="*/ 8654618 w 8668416"/>
                <a:gd name="connsiteY8" fmla="*/ 5307376 h 6444496"/>
                <a:gd name="connsiteX9" fmla="*/ 8664358 w 8668416"/>
                <a:gd name="connsiteY9" fmla="*/ 5320363 h 6444496"/>
                <a:gd name="connsiteX10" fmla="*/ 5844688 w 8668416"/>
                <a:gd name="connsiteY10" fmla="*/ 6432323 h 644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444496">
                  <a:moveTo>
                    <a:pt x="5844688" y="6432323"/>
                  </a:moveTo>
                  <a:cubicBezTo>
                    <a:pt x="5502172" y="6432323"/>
                    <a:pt x="5164526" y="6380377"/>
                    <a:pt x="4831750" y="6276486"/>
                  </a:cubicBezTo>
                  <a:cubicBezTo>
                    <a:pt x="4114251" y="6052471"/>
                    <a:pt x="3414609" y="5583337"/>
                    <a:pt x="2752303" y="4882072"/>
                  </a:cubicBezTo>
                  <a:cubicBezTo>
                    <a:pt x="2223108" y="4322034"/>
                    <a:pt x="1715015" y="3614275"/>
                    <a:pt x="1244259" y="2776653"/>
                  </a:cubicBezTo>
                  <a:cubicBezTo>
                    <a:pt x="440726" y="1353020"/>
                    <a:pt x="17045" y="30031"/>
                    <a:pt x="12175" y="17045"/>
                  </a:cubicBezTo>
                  <a:lnTo>
                    <a:pt x="28408" y="12175"/>
                  </a:lnTo>
                  <a:cubicBezTo>
                    <a:pt x="33278" y="25161"/>
                    <a:pt x="456959" y="1346527"/>
                    <a:pt x="1257245" y="2768536"/>
                  </a:cubicBezTo>
                  <a:cubicBezTo>
                    <a:pt x="1995846" y="4081785"/>
                    <a:pt x="3218190" y="5753783"/>
                    <a:pt x="4836619" y="6260253"/>
                  </a:cubicBezTo>
                  <a:cubicBezTo>
                    <a:pt x="6055717" y="6641728"/>
                    <a:pt x="7339746" y="6320315"/>
                    <a:pt x="8654618" y="5307376"/>
                  </a:cubicBezTo>
                  <a:lnTo>
                    <a:pt x="8664358" y="5320363"/>
                  </a:lnTo>
                  <a:cubicBezTo>
                    <a:pt x="7704989" y="6060587"/>
                    <a:pt x="6760228" y="6432323"/>
                    <a:pt x="5844688" y="6432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1122A33B-64F8-4BD9-8820-C7DC7DBD5166}"/>
                </a:ext>
              </a:extLst>
            </p:cNvPr>
            <p:cNvSpPr/>
            <p:nvPr/>
          </p:nvSpPr>
          <p:spPr>
            <a:xfrm>
              <a:off x="10479956" y="636183"/>
              <a:ext cx="8668415" cy="6249700"/>
            </a:xfrm>
            <a:custGeom>
              <a:avLst/>
              <a:gdLst>
                <a:gd name="connsiteX0" fmla="*/ 5903127 w 8668416"/>
                <a:gd name="connsiteY0" fmla="*/ 6250513 h 6249701"/>
                <a:gd name="connsiteX1" fmla="*/ 4886941 w 8668416"/>
                <a:gd name="connsiteY1" fmla="*/ 6096300 h 6249701"/>
                <a:gd name="connsiteX2" fmla="*/ 2802626 w 8668416"/>
                <a:gd name="connsiteY2" fmla="*/ 4740845 h 6249701"/>
                <a:gd name="connsiteX3" fmla="*/ 1273478 w 8668416"/>
                <a:gd name="connsiteY3" fmla="*/ 2695488 h 6249701"/>
                <a:gd name="connsiteX4" fmla="*/ 12175 w 8668416"/>
                <a:gd name="connsiteY4" fmla="*/ 17045 h 6249701"/>
                <a:gd name="connsiteX5" fmla="*/ 26784 w 8668416"/>
                <a:gd name="connsiteY5" fmla="*/ 12175 h 6249701"/>
                <a:gd name="connsiteX6" fmla="*/ 1288088 w 8668416"/>
                <a:gd name="connsiteY6" fmla="*/ 2688995 h 6249701"/>
                <a:gd name="connsiteX7" fmla="*/ 4891812 w 8668416"/>
                <a:gd name="connsiteY7" fmla="*/ 6081690 h 6249701"/>
                <a:gd name="connsiteX8" fmla="*/ 8654618 w 8668416"/>
                <a:gd name="connsiteY8" fmla="*/ 5174266 h 6249701"/>
                <a:gd name="connsiteX9" fmla="*/ 8664357 w 8668416"/>
                <a:gd name="connsiteY9" fmla="*/ 5187252 h 6249701"/>
                <a:gd name="connsiteX10" fmla="*/ 5903127 w 8668416"/>
                <a:gd name="connsiteY10" fmla="*/ 6250513 h 624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249701">
                  <a:moveTo>
                    <a:pt x="5903127" y="6250513"/>
                  </a:moveTo>
                  <a:cubicBezTo>
                    <a:pt x="5560611" y="6250513"/>
                    <a:pt x="5222965" y="6198567"/>
                    <a:pt x="4886941" y="6096300"/>
                  </a:cubicBezTo>
                  <a:cubicBezTo>
                    <a:pt x="4171066" y="5877154"/>
                    <a:pt x="3469802" y="5421007"/>
                    <a:pt x="2802626" y="4740845"/>
                  </a:cubicBezTo>
                  <a:cubicBezTo>
                    <a:pt x="2268560" y="4197040"/>
                    <a:pt x="1753975" y="3508761"/>
                    <a:pt x="1273478" y="2695488"/>
                  </a:cubicBezTo>
                  <a:cubicBezTo>
                    <a:pt x="456959" y="1312437"/>
                    <a:pt x="15421" y="30031"/>
                    <a:pt x="12175" y="17045"/>
                  </a:cubicBezTo>
                  <a:lnTo>
                    <a:pt x="26784" y="12175"/>
                  </a:lnTo>
                  <a:cubicBezTo>
                    <a:pt x="31654" y="25161"/>
                    <a:pt x="471568" y="1305944"/>
                    <a:pt x="1288088" y="2688995"/>
                  </a:cubicBezTo>
                  <a:cubicBezTo>
                    <a:pt x="2041299" y="3963285"/>
                    <a:pt x="3278252" y="5586584"/>
                    <a:pt x="4891812" y="6081690"/>
                  </a:cubicBezTo>
                  <a:cubicBezTo>
                    <a:pt x="6102792" y="6453425"/>
                    <a:pt x="7368965" y="6148245"/>
                    <a:pt x="8654618" y="5174266"/>
                  </a:cubicBezTo>
                  <a:lnTo>
                    <a:pt x="8664357" y="5187252"/>
                  </a:lnTo>
                  <a:cubicBezTo>
                    <a:pt x="7729338" y="5895011"/>
                    <a:pt x="6804058" y="6250513"/>
                    <a:pt x="5903127" y="6250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="" xmlns:a16="http://schemas.microsoft.com/office/drawing/2014/main" id="{D663104A-8ACC-4A8A-8DD7-6836354849F1}"/>
                </a:ext>
              </a:extLst>
            </p:cNvPr>
            <p:cNvSpPr/>
            <p:nvPr/>
          </p:nvSpPr>
          <p:spPr>
            <a:xfrm>
              <a:off x="10476709" y="790396"/>
              <a:ext cx="8668415" cy="6071138"/>
            </a:xfrm>
            <a:custGeom>
              <a:avLst/>
              <a:gdLst>
                <a:gd name="connsiteX0" fmla="*/ 5961565 w 8668416"/>
                <a:gd name="connsiteY0" fmla="*/ 6070327 h 6071138"/>
                <a:gd name="connsiteX1" fmla="*/ 4943757 w 8668416"/>
                <a:gd name="connsiteY1" fmla="*/ 5919360 h 6071138"/>
                <a:gd name="connsiteX2" fmla="*/ 2854571 w 8668416"/>
                <a:gd name="connsiteY2" fmla="*/ 4601241 h 6071138"/>
                <a:gd name="connsiteX3" fmla="*/ 1305944 w 8668416"/>
                <a:gd name="connsiteY3" fmla="*/ 2617570 h 6071138"/>
                <a:gd name="connsiteX4" fmla="*/ 12175 w 8668416"/>
                <a:gd name="connsiteY4" fmla="*/ 17045 h 6071138"/>
                <a:gd name="connsiteX5" fmla="*/ 26784 w 8668416"/>
                <a:gd name="connsiteY5" fmla="*/ 12175 h 6071138"/>
                <a:gd name="connsiteX6" fmla="*/ 1320554 w 8668416"/>
                <a:gd name="connsiteY6" fmla="*/ 2607830 h 6071138"/>
                <a:gd name="connsiteX7" fmla="*/ 4950250 w 8668416"/>
                <a:gd name="connsiteY7" fmla="*/ 5903127 h 6071138"/>
                <a:gd name="connsiteX8" fmla="*/ 8657865 w 8668416"/>
                <a:gd name="connsiteY8" fmla="*/ 5041155 h 6071138"/>
                <a:gd name="connsiteX9" fmla="*/ 8667604 w 8668416"/>
                <a:gd name="connsiteY9" fmla="*/ 5054141 h 6071138"/>
                <a:gd name="connsiteX10" fmla="*/ 5961565 w 8668416"/>
                <a:gd name="connsiteY10" fmla="*/ 6070327 h 607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071138">
                  <a:moveTo>
                    <a:pt x="5961565" y="6070327"/>
                  </a:moveTo>
                  <a:cubicBezTo>
                    <a:pt x="5619049" y="6070327"/>
                    <a:pt x="5279780" y="6020004"/>
                    <a:pt x="4943757" y="5919360"/>
                  </a:cubicBezTo>
                  <a:cubicBezTo>
                    <a:pt x="4231129" y="5705084"/>
                    <a:pt x="3528240" y="5261924"/>
                    <a:pt x="2854571" y="4601241"/>
                  </a:cubicBezTo>
                  <a:cubicBezTo>
                    <a:pt x="2315636" y="4073669"/>
                    <a:pt x="1794557" y="3404870"/>
                    <a:pt x="1305944" y="2617570"/>
                  </a:cubicBezTo>
                  <a:cubicBezTo>
                    <a:pt x="473192" y="1273478"/>
                    <a:pt x="17045" y="30031"/>
                    <a:pt x="12175" y="17045"/>
                  </a:cubicBezTo>
                  <a:lnTo>
                    <a:pt x="26784" y="12175"/>
                  </a:lnTo>
                  <a:cubicBezTo>
                    <a:pt x="31654" y="25161"/>
                    <a:pt x="487801" y="1266985"/>
                    <a:pt x="1320554" y="2607830"/>
                  </a:cubicBezTo>
                  <a:cubicBezTo>
                    <a:pt x="2088374" y="3844784"/>
                    <a:pt x="3339938" y="5421007"/>
                    <a:pt x="4950250" y="5903127"/>
                  </a:cubicBezTo>
                  <a:cubicBezTo>
                    <a:pt x="6153115" y="6263499"/>
                    <a:pt x="7401432" y="5974552"/>
                    <a:pt x="8657865" y="5041155"/>
                  </a:cubicBezTo>
                  <a:lnTo>
                    <a:pt x="8667604" y="5054141"/>
                  </a:lnTo>
                  <a:cubicBezTo>
                    <a:pt x="7755311" y="5731057"/>
                    <a:pt x="6849510" y="6070327"/>
                    <a:pt x="5961565" y="60703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="" xmlns:a16="http://schemas.microsoft.com/office/drawing/2014/main" id="{4FDF852F-3515-4305-8B14-62BFB95EE0BD}"/>
                </a:ext>
              </a:extLst>
            </p:cNvPr>
            <p:cNvSpPr/>
            <p:nvPr/>
          </p:nvSpPr>
          <p:spPr>
            <a:xfrm>
              <a:off x="10473463" y="944609"/>
              <a:ext cx="8668415" cy="5892575"/>
            </a:xfrm>
            <a:custGeom>
              <a:avLst/>
              <a:gdLst>
                <a:gd name="connsiteX0" fmla="*/ 6021627 w 8668416"/>
                <a:gd name="connsiteY0" fmla="*/ 5888518 h 5892575"/>
                <a:gd name="connsiteX1" fmla="*/ 5002196 w 8668416"/>
                <a:gd name="connsiteY1" fmla="*/ 5740797 h 5892575"/>
                <a:gd name="connsiteX2" fmla="*/ 2906517 w 8668416"/>
                <a:gd name="connsiteY2" fmla="*/ 4460014 h 5892575"/>
                <a:gd name="connsiteX3" fmla="*/ 1336787 w 8668416"/>
                <a:gd name="connsiteY3" fmla="*/ 2536405 h 5892575"/>
                <a:gd name="connsiteX4" fmla="*/ 12175 w 8668416"/>
                <a:gd name="connsiteY4" fmla="*/ 18668 h 5892575"/>
                <a:gd name="connsiteX5" fmla="*/ 26784 w 8668416"/>
                <a:gd name="connsiteY5" fmla="*/ 12175 h 5892575"/>
                <a:gd name="connsiteX6" fmla="*/ 1351396 w 8668416"/>
                <a:gd name="connsiteY6" fmla="*/ 2528289 h 5892575"/>
                <a:gd name="connsiteX7" fmla="*/ 5007066 w 8668416"/>
                <a:gd name="connsiteY7" fmla="*/ 5726188 h 5892575"/>
                <a:gd name="connsiteX8" fmla="*/ 8656242 w 8668416"/>
                <a:gd name="connsiteY8" fmla="*/ 4909668 h 5892575"/>
                <a:gd name="connsiteX9" fmla="*/ 8665981 w 8668416"/>
                <a:gd name="connsiteY9" fmla="*/ 4922655 h 5892575"/>
                <a:gd name="connsiteX10" fmla="*/ 6021627 w 8668416"/>
                <a:gd name="connsiteY10" fmla="*/ 5888518 h 589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892575">
                  <a:moveTo>
                    <a:pt x="6021627" y="5888518"/>
                  </a:moveTo>
                  <a:cubicBezTo>
                    <a:pt x="5680735" y="5888518"/>
                    <a:pt x="5339842" y="5839819"/>
                    <a:pt x="5002196" y="5740797"/>
                  </a:cubicBezTo>
                  <a:cubicBezTo>
                    <a:pt x="4291191" y="5533015"/>
                    <a:pt x="3586679" y="5101218"/>
                    <a:pt x="2906517" y="4460014"/>
                  </a:cubicBezTo>
                  <a:cubicBezTo>
                    <a:pt x="2362712" y="3947052"/>
                    <a:pt x="1835139" y="3299356"/>
                    <a:pt x="1336787" y="2536405"/>
                  </a:cubicBezTo>
                  <a:cubicBezTo>
                    <a:pt x="491048" y="1236142"/>
                    <a:pt x="17045" y="31654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04034" y="1228026"/>
                    <a:pt x="1351396" y="2528289"/>
                  </a:cubicBezTo>
                  <a:cubicBezTo>
                    <a:pt x="2132203" y="3727906"/>
                    <a:pt x="3401623" y="5255431"/>
                    <a:pt x="5007066" y="5726188"/>
                  </a:cubicBezTo>
                  <a:cubicBezTo>
                    <a:pt x="6201814" y="6076820"/>
                    <a:pt x="7430651" y="5802482"/>
                    <a:pt x="8656242" y="4909668"/>
                  </a:cubicBezTo>
                  <a:lnTo>
                    <a:pt x="8665981" y="4922655"/>
                  </a:lnTo>
                  <a:cubicBezTo>
                    <a:pt x="7782907" y="5565481"/>
                    <a:pt x="6896585" y="5888518"/>
                    <a:pt x="6021627" y="588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="" xmlns:a16="http://schemas.microsoft.com/office/drawing/2014/main" id="{39D7C891-F13C-4503-BFFE-946CD036C520}"/>
                </a:ext>
              </a:extLst>
            </p:cNvPr>
            <p:cNvSpPr/>
            <p:nvPr/>
          </p:nvSpPr>
          <p:spPr>
            <a:xfrm>
              <a:off x="10470216" y="1100445"/>
              <a:ext cx="8668415" cy="5714012"/>
            </a:xfrm>
            <a:custGeom>
              <a:avLst/>
              <a:gdLst>
                <a:gd name="connsiteX0" fmla="*/ 6083313 w 8668416"/>
                <a:gd name="connsiteY0" fmla="*/ 5706708 h 5714012"/>
                <a:gd name="connsiteX1" fmla="*/ 5063881 w 8668416"/>
                <a:gd name="connsiteY1" fmla="*/ 5562234 h 5714012"/>
                <a:gd name="connsiteX2" fmla="*/ 2963332 w 8668416"/>
                <a:gd name="connsiteY2" fmla="*/ 4320411 h 5714012"/>
                <a:gd name="connsiteX3" fmla="*/ 1372499 w 8668416"/>
                <a:gd name="connsiteY3" fmla="*/ 2456863 h 5714012"/>
                <a:gd name="connsiteX4" fmla="*/ 12175 w 8668416"/>
                <a:gd name="connsiteY4" fmla="*/ 18668 h 5714012"/>
                <a:gd name="connsiteX5" fmla="*/ 26784 w 8668416"/>
                <a:gd name="connsiteY5" fmla="*/ 12175 h 5714012"/>
                <a:gd name="connsiteX6" fmla="*/ 1385486 w 8668416"/>
                <a:gd name="connsiteY6" fmla="*/ 2447123 h 5714012"/>
                <a:gd name="connsiteX7" fmla="*/ 5068751 w 8668416"/>
                <a:gd name="connsiteY7" fmla="*/ 5546001 h 5714012"/>
                <a:gd name="connsiteX8" fmla="*/ 8659488 w 8668416"/>
                <a:gd name="connsiteY8" fmla="*/ 4774934 h 5714012"/>
                <a:gd name="connsiteX9" fmla="*/ 8669228 w 8668416"/>
                <a:gd name="connsiteY9" fmla="*/ 4787921 h 5714012"/>
                <a:gd name="connsiteX10" fmla="*/ 6083313 w 8668416"/>
                <a:gd name="connsiteY10" fmla="*/ 5706708 h 571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714012">
                  <a:moveTo>
                    <a:pt x="6083313" y="5706708"/>
                  </a:moveTo>
                  <a:cubicBezTo>
                    <a:pt x="5742420" y="5706708"/>
                    <a:pt x="5401527" y="5658009"/>
                    <a:pt x="5063881" y="5562234"/>
                  </a:cubicBezTo>
                  <a:cubicBezTo>
                    <a:pt x="4354500" y="5359322"/>
                    <a:pt x="3648364" y="4942134"/>
                    <a:pt x="2963332" y="4320411"/>
                  </a:cubicBezTo>
                  <a:cubicBezTo>
                    <a:pt x="2414657" y="3823681"/>
                    <a:pt x="1878969" y="3197087"/>
                    <a:pt x="1372499" y="2456863"/>
                  </a:cubicBezTo>
                  <a:cubicBezTo>
                    <a:pt x="508904" y="1197183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21891" y="1189067"/>
                    <a:pt x="1385486" y="2447123"/>
                  </a:cubicBezTo>
                  <a:cubicBezTo>
                    <a:pt x="2180902" y="3607782"/>
                    <a:pt x="3466555" y="5088231"/>
                    <a:pt x="5068751" y="5546001"/>
                  </a:cubicBezTo>
                  <a:cubicBezTo>
                    <a:pt x="6255383" y="5885270"/>
                    <a:pt x="7463117" y="5625543"/>
                    <a:pt x="8659488" y="4774934"/>
                  </a:cubicBezTo>
                  <a:lnTo>
                    <a:pt x="8669228" y="4787921"/>
                  </a:lnTo>
                  <a:cubicBezTo>
                    <a:pt x="7808879" y="5399904"/>
                    <a:pt x="6943661" y="5706708"/>
                    <a:pt x="6083313" y="57067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="" xmlns:a16="http://schemas.microsoft.com/office/drawing/2014/main" id="{DE2C2862-59DD-4EC8-BF6A-142C01126C6D}"/>
                </a:ext>
              </a:extLst>
            </p:cNvPr>
            <p:cNvSpPr/>
            <p:nvPr/>
          </p:nvSpPr>
          <p:spPr>
            <a:xfrm>
              <a:off x="10466971" y="1254660"/>
              <a:ext cx="8668415" cy="5535448"/>
            </a:xfrm>
            <a:custGeom>
              <a:avLst/>
              <a:gdLst>
                <a:gd name="connsiteX0" fmla="*/ 6144998 w 8668416"/>
                <a:gd name="connsiteY0" fmla="*/ 5526522 h 5535449"/>
                <a:gd name="connsiteX1" fmla="*/ 5125566 w 8668416"/>
                <a:gd name="connsiteY1" fmla="*/ 5385294 h 5535449"/>
                <a:gd name="connsiteX2" fmla="*/ 3018524 w 8668416"/>
                <a:gd name="connsiteY2" fmla="*/ 4182430 h 5535449"/>
                <a:gd name="connsiteX3" fmla="*/ 1406589 w 8668416"/>
                <a:gd name="connsiteY3" fmla="*/ 2378945 h 5535449"/>
                <a:gd name="connsiteX4" fmla="*/ 12175 w 8668416"/>
                <a:gd name="connsiteY4" fmla="*/ 18668 h 5535449"/>
                <a:gd name="connsiteX5" fmla="*/ 26784 w 8668416"/>
                <a:gd name="connsiteY5" fmla="*/ 12175 h 5535449"/>
                <a:gd name="connsiteX6" fmla="*/ 1417952 w 8668416"/>
                <a:gd name="connsiteY6" fmla="*/ 2367582 h 5535449"/>
                <a:gd name="connsiteX7" fmla="*/ 5128813 w 8668416"/>
                <a:gd name="connsiteY7" fmla="*/ 5369061 h 5535449"/>
                <a:gd name="connsiteX8" fmla="*/ 8659488 w 8668416"/>
                <a:gd name="connsiteY8" fmla="*/ 4641824 h 5535449"/>
                <a:gd name="connsiteX9" fmla="*/ 8669227 w 8668416"/>
                <a:gd name="connsiteY9" fmla="*/ 4654810 h 5535449"/>
                <a:gd name="connsiteX10" fmla="*/ 6144998 w 8668416"/>
                <a:gd name="connsiteY10" fmla="*/ 5526522 h 553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535449">
                  <a:moveTo>
                    <a:pt x="6144998" y="5526522"/>
                  </a:moveTo>
                  <a:cubicBezTo>
                    <a:pt x="5804106" y="5526522"/>
                    <a:pt x="5464836" y="5479446"/>
                    <a:pt x="5125566" y="5385294"/>
                  </a:cubicBezTo>
                  <a:cubicBezTo>
                    <a:pt x="4417808" y="5188876"/>
                    <a:pt x="3708426" y="4783051"/>
                    <a:pt x="3018524" y="4182430"/>
                  </a:cubicBezTo>
                  <a:cubicBezTo>
                    <a:pt x="2466603" y="3701933"/>
                    <a:pt x="1924421" y="3094820"/>
                    <a:pt x="1406589" y="2378945"/>
                  </a:cubicBezTo>
                  <a:cubicBezTo>
                    <a:pt x="526761" y="1159847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39747" y="1150107"/>
                    <a:pt x="1417952" y="2367582"/>
                  </a:cubicBezTo>
                  <a:cubicBezTo>
                    <a:pt x="2229601" y="3490905"/>
                    <a:pt x="3531487" y="4924278"/>
                    <a:pt x="5128813" y="5369061"/>
                  </a:cubicBezTo>
                  <a:cubicBezTo>
                    <a:pt x="6305705" y="5696968"/>
                    <a:pt x="7493960" y="5451850"/>
                    <a:pt x="8659488" y="4641824"/>
                  </a:cubicBezTo>
                  <a:lnTo>
                    <a:pt x="8669227" y="4654810"/>
                  </a:lnTo>
                  <a:cubicBezTo>
                    <a:pt x="7836475" y="5235951"/>
                    <a:pt x="6990737" y="5526522"/>
                    <a:pt x="6144998" y="5526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="" xmlns:a16="http://schemas.microsoft.com/office/drawing/2014/main" id="{E98D2CEB-D45A-4D87-86B5-359522940456}"/>
                </a:ext>
              </a:extLst>
            </p:cNvPr>
            <p:cNvSpPr/>
            <p:nvPr/>
          </p:nvSpPr>
          <p:spPr>
            <a:xfrm>
              <a:off x="10465346" y="1410496"/>
              <a:ext cx="8668415" cy="5356887"/>
            </a:xfrm>
            <a:custGeom>
              <a:avLst/>
              <a:gdLst>
                <a:gd name="connsiteX0" fmla="*/ 6208307 w 8668416"/>
                <a:gd name="connsiteY0" fmla="*/ 5344712 h 5356886"/>
                <a:gd name="connsiteX1" fmla="*/ 5188875 w 8668416"/>
                <a:gd name="connsiteY1" fmla="*/ 5206732 h 5356886"/>
                <a:gd name="connsiteX2" fmla="*/ 3073717 w 8668416"/>
                <a:gd name="connsiteY2" fmla="*/ 4042827 h 5356886"/>
                <a:gd name="connsiteX3" fmla="*/ 1439055 w 8668416"/>
                <a:gd name="connsiteY3" fmla="*/ 2299403 h 5356886"/>
                <a:gd name="connsiteX4" fmla="*/ 12175 w 8668416"/>
                <a:gd name="connsiteY4" fmla="*/ 18668 h 5356886"/>
                <a:gd name="connsiteX5" fmla="*/ 26784 w 8668416"/>
                <a:gd name="connsiteY5" fmla="*/ 12175 h 5356886"/>
                <a:gd name="connsiteX6" fmla="*/ 1452041 w 8668416"/>
                <a:gd name="connsiteY6" fmla="*/ 2289664 h 5356886"/>
                <a:gd name="connsiteX7" fmla="*/ 5192122 w 8668416"/>
                <a:gd name="connsiteY7" fmla="*/ 5192122 h 5356886"/>
                <a:gd name="connsiteX8" fmla="*/ 8661111 w 8668416"/>
                <a:gd name="connsiteY8" fmla="*/ 4510337 h 5356886"/>
                <a:gd name="connsiteX9" fmla="*/ 8670851 w 8668416"/>
                <a:gd name="connsiteY9" fmla="*/ 4523323 h 5356886"/>
                <a:gd name="connsiteX10" fmla="*/ 6208307 w 8668416"/>
                <a:gd name="connsiteY10" fmla="*/ 5344712 h 53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356886">
                  <a:moveTo>
                    <a:pt x="6208307" y="5344712"/>
                  </a:moveTo>
                  <a:cubicBezTo>
                    <a:pt x="5869037" y="5344712"/>
                    <a:pt x="5528145" y="5299260"/>
                    <a:pt x="5188875" y="5206732"/>
                  </a:cubicBezTo>
                  <a:cubicBezTo>
                    <a:pt x="4482740" y="5015183"/>
                    <a:pt x="3771735" y="4623967"/>
                    <a:pt x="3073717" y="4042827"/>
                  </a:cubicBezTo>
                  <a:cubicBezTo>
                    <a:pt x="2516925" y="3576940"/>
                    <a:pt x="1966627" y="2990928"/>
                    <a:pt x="1439055" y="2299403"/>
                  </a:cubicBezTo>
                  <a:cubicBezTo>
                    <a:pt x="542994" y="1120888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57603" y="1112772"/>
                    <a:pt x="1452041" y="2289664"/>
                  </a:cubicBezTo>
                  <a:cubicBezTo>
                    <a:pt x="2278300" y="3375651"/>
                    <a:pt x="3598042" y="4760324"/>
                    <a:pt x="5192122" y="5192122"/>
                  </a:cubicBezTo>
                  <a:cubicBezTo>
                    <a:pt x="6359274" y="5508665"/>
                    <a:pt x="7526426" y="5278157"/>
                    <a:pt x="8661111" y="4510337"/>
                  </a:cubicBezTo>
                  <a:lnTo>
                    <a:pt x="8670851" y="4523323"/>
                  </a:lnTo>
                  <a:cubicBezTo>
                    <a:pt x="7862448" y="5070375"/>
                    <a:pt x="7037813" y="5344712"/>
                    <a:pt x="6208307" y="53447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="" xmlns:a16="http://schemas.microsoft.com/office/drawing/2014/main" id="{C3C15290-2254-41F8-987E-FF415191F686}"/>
                </a:ext>
              </a:extLst>
            </p:cNvPr>
            <p:cNvSpPr/>
            <p:nvPr/>
          </p:nvSpPr>
          <p:spPr>
            <a:xfrm>
              <a:off x="10462100" y="1564708"/>
              <a:ext cx="8684648" cy="5178324"/>
            </a:xfrm>
            <a:custGeom>
              <a:avLst/>
              <a:gdLst>
                <a:gd name="connsiteX0" fmla="*/ 6273239 w 8684649"/>
                <a:gd name="connsiteY0" fmla="*/ 5166149 h 5178323"/>
                <a:gd name="connsiteX1" fmla="*/ 5253807 w 8684649"/>
                <a:gd name="connsiteY1" fmla="*/ 5031416 h 5178323"/>
                <a:gd name="connsiteX2" fmla="*/ 3132155 w 8684649"/>
                <a:gd name="connsiteY2" fmla="*/ 3904846 h 5178323"/>
                <a:gd name="connsiteX3" fmla="*/ 1474767 w 8684649"/>
                <a:gd name="connsiteY3" fmla="*/ 2219861 h 5178323"/>
                <a:gd name="connsiteX4" fmla="*/ 12175 w 8684649"/>
                <a:gd name="connsiteY4" fmla="*/ 20291 h 5178323"/>
                <a:gd name="connsiteX5" fmla="*/ 26784 w 8684649"/>
                <a:gd name="connsiteY5" fmla="*/ 12175 h 5178323"/>
                <a:gd name="connsiteX6" fmla="*/ 1487754 w 8684649"/>
                <a:gd name="connsiteY6" fmla="*/ 2210122 h 5178323"/>
                <a:gd name="connsiteX7" fmla="*/ 5258677 w 8684649"/>
                <a:gd name="connsiteY7" fmla="*/ 5015183 h 5178323"/>
                <a:gd name="connsiteX8" fmla="*/ 8664358 w 8684649"/>
                <a:gd name="connsiteY8" fmla="*/ 4377226 h 5178323"/>
                <a:gd name="connsiteX9" fmla="*/ 8674097 w 8684649"/>
                <a:gd name="connsiteY9" fmla="*/ 4390213 h 5178323"/>
                <a:gd name="connsiteX10" fmla="*/ 6273239 w 8684649"/>
                <a:gd name="connsiteY10" fmla="*/ 5166149 h 517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4649" h="5178323">
                  <a:moveTo>
                    <a:pt x="6273239" y="5166149"/>
                  </a:moveTo>
                  <a:cubicBezTo>
                    <a:pt x="5935593" y="5166149"/>
                    <a:pt x="5594700" y="5120697"/>
                    <a:pt x="5253807" y="5031416"/>
                  </a:cubicBezTo>
                  <a:cubicBezTo>
                    <a:pt x="4549295" y="4846360"/>
                    <a:pt x="3835044" y="4468131"/>
                    <a:pt x="3132155" y="3904846"/>
                  </a:cubicBezTo>
                  <a:cubicBezTo>
                    <a:pt x="2568871" y="3455192"/>
                    <a:pt x="2012079" y="2888661"/>
                    <a:pt x="1474767" y="2219861"/>
                  </a:cubicBezTo>
                  <a:cubicBezTo>
                    <a:pt x="560850" y="1083552"/>
                    <a:pt x="17045" y="30031"/>
                    <a:pt x="12175" y="20291"/>
                  </a:cubicBezTo>
                  <a:lnTo>
                    <a:pt x="26784" y="12175"/>
                  </a:lnTo>
                  <a:cubicBezTo>
                    <a:pt x="31654" y="21915"/>
                    <a:pt x="575460" y="1073812"/>
                    <a:pt x="1487754" y="2210122"/>
                  </a:cubicBezTo>
                  <a:cubicBezTo>
                    <a:pt x="2330246" y="3258773"/>
                    <a:pt x="3667844" y="4596371"/>
                    <a:pt x="5258677" y="5015183"/>
                  </a:cubicBezTo>
                  <a:cubicBezTo>
                    <a:pt x="6414466" y="5318739"/>
                    <a:pt x="7560515" y="5104464"/>
                    <a:pt x="8664358" y="4377226"/>
                  </a:cubicBezTo>
                  <a:lnTo>
                    <a:pt x="8674097" y="4390213"/>
                  </a:lnTo>
                  <a:cubicBezTo>
                    <a:pt x="7890044" y="4906421"/>
                    <a:pt x="7086511" y="5166149"/>
                    <a:pt x="6273239" y="5166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="" xmlns:a16="http://schemas.microsoft.com/office/drawing/2014/main" id="{872BCFDB-E5D9-4B7F-8938-2AF0730CB289}"/>
                </a:ext>
              </a:extLst>
            </p:cNvPr>
            <p:cNvSpPr/>
            <p:nvPr/>
          </p:nvSpPr>
          <p:spPr>
            <a:xfrm>
              <a:off x="10458854" y="1720545"/>
              <a:ext cx="8668415" cy="4983528"/>
            </a:xfrm>
            <a:custGeom>
              <a:avLst/>
              <a:gdLst>
                <a:gd name="connsiteX0" fmla="*/ 6339794 w 8668416"/>
                <a:gd name="connsiteY0" fmla="*/ 4984340 h 4983527"/>
                <a:gd name="connsiteX1" fmla="*/ 5321986 w 8668416"/>
                <a:gd name="connsiteY1" fmla="*/ 4854476 h 4983527"/>
                <a:gd name="connsiteX2" fmla="*/ 3190594 w 8668416"/>
                <a:gd name="connsiteY2" fmla="*/ 3768489 h 4983527"/>
                <a:gd name="connsiteX3" fmla="*/ 1510480 w 8668416"/>
                <a:gd name="connsiteY3" fmla="*/ 2143566 h 4983527"/>
                <a:gd name="connsiteX4" fmla="*/ 12175 w 8668416"/>
                <a:gd name="connsiteY4" fmla="*/ 20291 h 4983527"/>
                <a:gd name="connsiteX5" fmla="*/ 26784 w 8668416"/>
                <a:gd name="connsiteY5" fmla="*/ 12175 h 4983527"/>
                <a:gd name="connsiteX6" fmla="*/ 1523466 w 8668416"/>
                <a:gd name="connsiteY6" fmla="*/ 2132203 h 4983527"/>
                <a:gd name="connsiteX7" fmla="*/ 5325232 w 8668416"/>
                <a:gd name="connsiteY7" fmla="*/ 4838243 h 4983527"/>
                <a:gd name="connsiteX8" fmla="*/ 8664358 w 8668416"/>
                <a:gd name="connsiteY8" fmla="*/ 4244116 h 4983527"/>
                <a:gd name="connsiteX9" fmla="*/ 8672474 w 8668416"/>
                <a:gd name="connsiteY9" fmla="*/ 4257102 h 4983527"/>
                <a:gd name="connsiteX10" fmla="*/ 6339794 w 8668416"/>
                <a:gd name="connsiteY10" fmla="*/ 4984340 h 49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4983527">
                  <a:moveTo>
                    <a:pt x="6339794" y="4984340"/>
                  </a:moveTo>
                  <a:cubicBezTo>
                    <a:pt x="6003771" y="4984340"/>
                    <a:pt x="5664502" y="4940511"/>
                    <a:pt x="5321986" y="4854476"/>
                  </a:cubicBezTo>
                  <a:cubicBezTo>
                    <a:pt x="4619097" y="4675913"/>
                    <a:pt x="3901599" y="4309048"/>
                    <a:pt x="3190594" y="3768489"/>
                  </a:cubicBezTo>
                  <a:cubicBezTo>
                    <a:pt x="2622440" y="3335068"/>
                    <a:pt x="2057531" y="2788016"/>
                    <a:pt x="1510480" y="2143566"/>
                  </a:cubicBezTo>
                  <a:cubicBezTo>
                    <a:pt x="578706" y="1046216"/>
                    <a:pt x="17045" y="31654"/>
                    <a:pt x="12175" y="20291"/>
                  </a:cubicBezTo>
                  <a:lnTo>
                    <a:pt x="26784" y="12175"/>
                  </a:lnTo>
                  <a:cubicBezTo>
                    <a:pt x="31654" y="21915"/>
                    <a:pt x="593316" y="1036477"/>
                    <a:pt x="1523466" y="2132203"/>
                  </a:cubicBezTo>
                  <a:cubicBezTo>
                    <a:pt x="2382191" y="3143518"/>
                    <a:pt x="3737646" y="4434041"/>
                    <a:pt x="5325232" y="4838243"/>
                  </a:cubicBezTo>
                  <a:cubicBezTo>
                    <a:pt x="6469658" y="5128814"/>
                    <a:pt x="7592981" y="4929147"/>
                    <a:pt x="8664358" y="4244116"/>
                  </a:cubicBezTo>
                  <a:lnTo>
                    <a:pt x="8672474" y="4257102"/>
                  </a:lnTo>
                  <a:cubicBezTo>
                    <a:pt x="7917640" y="4740845"/>
                    <a:pt x="7135211" y="4984340"/>
                    <a:pt x="6339794" y="498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="" xmlns:a16="http://schemas.microsoft.com/office/drawing/2014/main" id="{63FBA464-CA86-4B7C-95F2-BAA55B48B260}"/>
                </a:ext>
              </a:extLst>
            </p:cNvPr>
            <p:cNvSpPr/>
            <p:nvPr/>
          </p:nvSpPr>
          <p:spPr>
            <a:xfrm>
              <a:off x="10455606" y="1874759"/>
              <a:ext cx="8684648" cy="4804965"/>
            </a:xfrm>
            <a:custGeom>
              <a:avLst/>
              <a:gdLst>
                <a:gd name="connsiteX0" fmla="*/ 6406349 w 8684649"/>
                <a:gd name="connsiteY0" fmla="*/ 4804154 h 4804964"/>
                <a:gd name="connsiteX1" fmla="*/ 5391788 w 8684649"/>
                <a:gd name="connsiteY1" fmla="*/ 4677536 h 4804964"/>
                <a:gd name="connsiteX2" fmla="*/ 3252279 w 8684649"/>
                <a:gd name="connsiteY2" fmla="*/ 3630508 h 4804964"/>
                <a:gd name="connsiteX3" fmla="*/ 1547816 w 8684649"/>
                <a:gd name="connsiteY3" fmla="*/ 2065648 h 4804964"/>
                <a:gd name="connsiteX4" fmla="*/ 12175 w 8684649"/>
                <a:gd name="connsiteY4" fmla="*/ 20291 h 4804964"/>
                <a:gd name="connsiteX5" fmla="*/ 26784 w 8684649"/>
                <a:gd name="connsiteY5" fmla="*/ 12175 h 4804964"/>
                <a:gd name="connsiteX6" fmla="*/ 1560802 w 8684649"/>
                <a:gd name="connsiteY6" fmla="*/ 2054285 h 4804964"/>
                <a:gd name="connsiteX7" fmla="*/ 5396657 w 8684649"/>
                <a:gd name="connsiteY7" fmla="*/ 4662927 h 4804964"/>
                <a:gd name="connsiteX8" fmla="*/ 8667604 w 8684649"/>
                <a:gd name="connsiteY8" fmla="*/ 4111005 h 4804964"/>
                <a:gd name="connsiteX9" fmla="*/ 8675721 w 8684649"/>
                <a:gd name="connsiteY9" fmla="*/ 4123991 h 4804964"/>
                <a:gd name="connsiteX10" fmla="*/ 6406349 w 8684649"/>
                <a:gd name="connsiteY10" fmla="*/ 4804154 h 48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4649" h="4804964">
                  <a:moveTo>
                    <a:pt x="6406349" y="4804154"/>
                  </a:moveTo>
                  <a:cubicBezTo>
                    <a:pt x="6071950" y="4804154"/>
                    <a:pt x="5732680" y="4761948"/>
                    <a:pt x="5391788" y="4677536"/>
                  </a:cubicBezTo>
                  <a:cubicBezTo>
                    <a:pt x="4688899" y="4505466"/>
                    <a:pt x="3969777" y="4151587"/>
                    <a:pt x="3252279" y="3630508"/>
                  </a:cubicBezTo>
                  <a:cubicBezTo>
                    <a:pt x="2679255" y="3213321"/>
                    <a:pt x="2104607" y="2685748"/>
                    <a:pt x="1547816" y="2065648"/>
                  </a:cubicBezTo>
                  <a:cubicBezTo>
                    <a:pt x="599809" y="1008880"/>
                    <a:pt x="18668" y="30031"/>
                    <a:pt x="12175" y="20291"/>
                  </a:cubicBezTo>
                  <a:lnTo>
                    <a:pt x="26784" y="12175"/>
                  </a:lnTo>
                  <a:cubicBezTo>
                    <a:pt x="33278" y="21915"/>
                    <a:pt x="612795" y="999140"/>
                    <a:pt x="1560802" y="2054285"/>
                  </a:cubicBezTo>
                  <a:cubicBezTo>
                    <a:pt x="2435760" y="3028264"/>
                    <a:pt x="3810694" y="4271711"/>
                    <a:pt x="5396657" y="4662927"/>
                  </a:cubicBezTo>
                  <a:cubicBezTo>
                    <a:pt x="6528097" y="4940511"/>
                    <a:pt x="7628693" y="4755455"/>
                    <a:pt x="8667604" y="4111005"/>
                  </a:cubicBezTo>
                  <a:lnTo>
                    <a:pt x="8675721" y="4123991"/>
                  </a:lnTo>
                  <a:cubicBezTo>
                    <a:pt x="7946860" y="4576892"/>
                    <a:pt x="7187156" y="4804154"/>
                    <a:pt x="6406349" y="4804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="" xmlns:a16="http://schemas.microsoft.com/office/drawing/2014/main" id="{023E4905-C40B-4743-BEBA-6D524E8AA2DA}"/>
                </a:ext>
              </a:extLst>
            </p:cNvPr>
            <p:cNvSpPr/>
            <p:nvPr/>
          </p:nvSpPr>
          <p:spPr>
            <a:xfrm>
              <a:off x="10453983" y="2030594"/>
              <a:ext cx="8684648" cy="4626402"/>
            </a:xfrm>
            <a:custGeom>
              <a:avLst/>
              <a:gdLst>
                <a:gd name="connsiteX0" fmla="*/ 6476151 w 8684649"/>
                <a:gd name="connsiteY0" fmla="*/ 4623967 h 4626402"/>
                <a:gd name="connsiteX1" fmla="*/ 5442110 w 8684649"/>
                <a:gd name="connsiteY1" fmla="*/ 4497350 h 4626402"/>
                <a:gd name="connsiteX2" fmla="*/ 2672762 w 8684649"/>
                <a:gd name="connsiteY2" fmla="*/ 3007161 h 4626402"/>
                <a:gd name="connsiteX3" fmla="*/ 12175 w 8684649"/>
                <a:gd name="connsiteY3" fmla="*/ 20291 h 4626402"/>
                <a:gd name="connsiteX4" fmla="*/ 25161 w 8684649"/>
                <a:gd name="connsiteY4" fmla="*/ 12175 h 4626402"/>
                <a:gd name="connsiteX5" fmla="*/ 2682502 w 8684649"/>
                <a:gd name="connsiteY5" fmla="*/ 2994175 h 4626402"/>
                <a:gd name="connsiteX6" fmla="*/ 8665981 w 8684649"/>
                <a:gd name="connsiteY6" fmla="*/ 3977894 h 4626402"/>
                <a:gd name="connsiteX7" fmla="*/ 8674097 w 8684649"/>
                <a:gd name="connsiteY7" fmla="*/ 3992504 h 4626402"/>
                <a:gd name="connsiteX8" fmla="*/ 6476151 w 8684649"/>
                <a:gd name="connsiteY8" fmla="*/ 4623967 h 462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626402">
                  <a:moveTo>
                    <a:pt x="6476151" y="4623967"/>
                  </a:moveTo>
                  <a:cubicBezTo>
                    <a:pt x="6135259" y="4623967"/>
                    <a:pt x="5791119" y="4581762"/>
                    <a:pt x="5442110" y="4497350"/>
                  </a:cubicBezTo>
                  <a:cubicBezTo>
                    <a:pt x="4539556" y="4278204"/>
                    <a:pt x="3607782" y="3776605"/>
                    <a:pt x="2672762" y="3007161"/>
                  </a:cubicBezTo>
                  <a:cubicBezTo>
                    <a:pt x="1081929" y="1695536"/>
                    <a:pt x="21915" y="36524"/>
                    <a:pt x="12175" y="20291"/>
                  </a:cubicBezTo>
                  <a:lnTo>
                    <a:pt x="25161" y="12175"/>
                  </a:lnTo>
                  <a:cubicBezTo>
                    <a:pt x="34901" y="28408"/>
                    <a:pt x="1094915" y="1684173"/>
                    <a:pt x="2682502" y="2994175"/>
                  </a:cubicBezTo>
                  <a:cubicBezTo>
                    <a:pt x="4146717" y="4201910"/>
                    <a:pt x="6373883" y="5352828"/>
                    <a:pt x="8665981" y="3977894"/>
                  </a:cubicBezTo>
                  <a:lnTo>
                    <a:pt x="8674097" y="3992504"/>
                  </a:lnTo>
                  <a:cubicBezTo>
                    <a:pt x="7972833" y="4412939"/>
                    <a:pt x="7235855" y="4623967"/>
                    <a:pt x="6476151" y="4623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="" xmlns:a16="http://schemas.microsoft.com/office/drawing/2014/main" id="{86A5A843-F139-4427-BE77-E1197714146F}"/>
                </a:ext>
              </a:extLst>
            </p:cNvPr>
            <p:cNvSpPr/>
            <p:nvPr/>
          </p:nvSpPr>
          <p:spPr>
            <a:xfrm>
              <a:off x="10450738" y="2184809"/>
              <a:ext cx="8684648" cy="4447838"/>
            </a:xfrm>
            <a:custGeom>
              <a:avLst/>
              <a:gdLst>
                <a:gd name="connsiteX0" fmla="*/ 6547576 w 8684649"/>
                <a:gd name="connsiteY0" fmla="*/ 4443781 h 4447839"/>
                <a:gd name="connsiteX1" fmla="*/ 5490809 w 8684649"/>
                <a:gd name="connsiteY1" fmla="*/ 4315541 h 4447839"/>
                <a:gd name="connsiteX2" fmla="*/ 2716591 w 8684649"/>
                <a:gd name="connsiteY2" fmla="*/ 2878921 h 4447839"/>
                <a:gd name="connsiteX3" fmla="*/ 12175 w 8684649"/>
                <a:gd name="connsiteY3" fmla="*/ 21914 h 4447839"/>
                <a:gd name="connsiteX4" fmla="*/ 25161 w 8684649"/>
                <a:gd name="connsiteY4" fmla="*/ 12175 h 4447839"/>
                <a:gd name="connsiteX5" fmla="*/ 2726331 w 8684649"/>
                <a:gd name="connsiteY5" fmla="*/ 2865934 h 4447839"/>
                <a:gd name="connsiteX6" fmla="*/ 8669227 w 8684649"/>
                <a:gd name="connsiteY6" fmla="*/ 3844784 h 4447839"/>
                <a:gd name="connsiteX7" fmla="*/ 8677344 w 8684649"/>
                <a:gd name="connsiteY7" fmla="*/ 3859393 h 4447839"/>
                <a:gd name="connsiteX8" fmla="*/ 6547576 w 8684649"/>
                <a:gd name="connsiteY8" fmla="*/ 4443781 h 444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447839">
                  <a:moveTo>
                    <a:pt x="6547576" y="4443781"/>
                  </a:moveTo>
                  <a:cubicBezTo>
                    <a:pt x="6201814" y="4443781"/>
                    <a:pt x="5847934" y="4401575"/>
                    <a:pt x="5490809" y="4315541"/>
                  </a:cubicBezTo>
                  <a:cubicBezTo>
                    <a:pt x="4591501" y="4101265"/>
                    <a:pt x="3658104" y="3617522"/>
                    <a:pt x="2716591" y="2878921"/>
                  </a:cubicBezTo>
                  <a:cubicBezTo>
                    <a:pt x="1112771" y="1620864"/>
                    <a:pt x="23538" y="38147"/>
                    <a:pt x="12175" y="21914"/>
                  </a:cubicBezTo>
                  <a:lnTo>
                    <a:pt x="25161" y="12175"/>
                  </a:lnTo>
                  <a:cubicBezTo>
                    <a:pt x="36524" y="28408"/>
                    <a:pt x="1124135" y="1609501"/>
                    <a:pt x="2726331" y="2865934"/>
                  </a:cubicBezTo>
                  <a:cubicBezTo>
                    <a:pt x="4203533" y="4024970"/>
                    <a:pt x="6433945" y="5133683"/>
                    <a:pt x="8669227" y="3844784"/>
                  </a:cubicBezTo>
                  <a:lnTo>
                    <a:pt x="8677344" y="3859393"/>
                  </a:lnTo>
                  <a:cubicBezTo>
                    <a:pt x="8002052" y="4248985"/>
                    <a:pt x="7289424" y="4443781"/>
                    <a:pt x="6547576" y="4443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="" xmlns:a16="http://schemas.microsoft.com/office/drawing/2014/main" id="{210E3398-7C67-4D53-824F-62A9571DB801}"/>
                </a:ext>
              </a:extLst>
            </p:cNvPr>
            <p:cNvSpPr/>
            <p:nvPr/>
          </p:nvSpPr>
          <p:spPr>
            <a:xfrm>
              <a:off x="10447490" y="2339023"/>
              <a:ext cx="8684648" cy="4269275"/>
            </a:xfrm>
            <a:custGeom>
              <a:avLst/>
              <a:gdLst>
                <a:gd name="connsiteX0" fmla="*/ 6622248 w 8684649"/>
                <a:gd name="connsiteY0" fmla="*/ 4265218 h 4269276"/>
                <a:gd name="connsiteX1" fmla="*/ 5539508 w 8684649"/>
                <a:gd name="connsiteY1" fmla="*/ 4135354 h 4269276"/>
                <a:gd name="connsiteX2" fmla="*/ 2758797 w 8684649"/>
                <a:gd name="connsiteY2" fmla="*/ 2752303 h 4269276"/>
                <a:gd name="connsiteX3" fmla="*/ 12175 w 8684649"/>
                <a:gd name="connsiteY3" fmla="*/ 21914 h 4269276"/>
                <a:gd name="connsiteX4" fmla="*/ 25161 w 8684649"/>
                <a:gd name="connsiteY4" fmla="*/ 12175 h 4269276"/>
                <a:gd name="connsiteX5" fmla="*/ 2770160 w 8684649"/>
                <a:gd name="connsiteY5" fmla="*/ 2737694 h 4269276"/>
                <a:gd name="connsiteX6" fmla="*/ 8670851 w 8684649"/>
                <a:gd name="connsiteY6" fmla="*/ 3711673 h 4269276"/>
                <a:gd name="connsiteX7" fmla="*/ 8678968 w 8684649"/>
                <a:gd name="connsiteY7" fmla="*/ 3726283 h 4269276"/>
                <a:gd name="connsiteX8" fmla="*/ 6622248 w 8684649"/>
                <a:gd name="connsiteY8" fmla="*/ 4265218 h 426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269276">
                  <a:moveTo>
                    <a:pt x="6622248" y="4265218"/>
                  </a:moveTo>
                  <a:cubicBezTo>
                    <a:pt x="6268369" y="4265218"/>
                    <a:pt x="5907996" y="4221389"/>
                    <a:pt x="5539508" y="4135354"/>
                  </a:cubicBezTo>
                  <a:cubicBezTo>
                    <a:pt x="4645070" y="3924325"/>
                    <a:pt x="3710050" y="3460062"/>
                    <a:pt x="2758797" y="2752303"/>
                  </a:cubicBezTo>
                  <a:cubicBezTo>
                    <a:pt x="1140368" y="1547816"/>
                    <a:pt x="23538" y="38147"/>
                    <a:pt x="12175" y="21914"/>
                  </a:cubicBezTo>
                  <a:lnTo>
                    <a:pt x="25161" y="12175"/>
                  </a:lnTo>
                  <a:cubicBezTo>
                    <a:pt x="36524" y="26784"/>
                    <a:pt x="1153354" y="1534829"/>
                    <a:pt x="2770160" y="2737694"/>
                  </a:cubicBezTo>
                  <a:cubicBezTo>
                    <a:pt x="4261971" y="3846407"/>
                    <a:pt x="6495631" y="4916161"/>
                    <a:pt x="8670851" y="3711673"/>
                  </a:cubicBezTo>
                  <a:lnTo>
                    <a:pt x="8678968" y="3726283"/>
                  </a:lnTo>
                  <a:cubicBezTo>
                    <a:pt x="8031272" y="4085032"/>
                    <a:pt x="7342993" y="4265218"/>
                    <a:pt x="6622248" y="4265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="" xmlns:a16="http://schemas.microsoft.com/office/drawing/2014/main" id="{3FC15D24-ED5A-4E7D-8CD3-E3606B18D2D7}"/>
                </a:ext>
              </a:extLst>
            </p:cNvPr>
            <p:cNvSpPr/>
            <p:nvPr/>
          </p:nvSpPr>
          <p:spPr>
            <a:xfrm>
              <a:off x="10444244" y="2494859"/>
              <a:ext cx="8684648" cy="4090713"/>
            </a:xfrm>
            <a:custGeom>
              <a:avLst/>
              <a:gdLst>
                <a:gd name="connsiteX0" fmla="*/ 6700166 w 8684649"/>
                <a:gd name="connsiteY0" fmla="*/ 4085032 h 4090713"/>
                <a:gd name="connsiteX1" fmla="*/ 5589830 w 8684649"/>
                <a:gd name="connsiteY1" fmla="*/ 3953545 h 4090713"/>
                <a:gd name="connsiteX2" fmla="*/ 2804249 w 8684649"/>
                <a:gd name="connsiteY2" fmla="*/ 2624063 h 4090713"/>
                <a:gd name="connsiteX3" fmla="*/ 12175 w 8684649"/>
                <a:gd name="connsiteY3" fmla="*/ 21915 h 4090713"/>
                <a:gd name="connsiteX4" fmla="*/ 25161 w 8684649"/>
                <a:gd name="connsiteY4" fmla="*/ 12175 h 4090713"/>
                <a:gd name="connsiteX5" fmla="*/ 2812365 w 8684649"/>
                <a:gd name="connsiteY5" fmla="*/ 2609453 h 4090713"/>
                <a:gd name="connsiteX6" fmla="*/ 8670851 w 8684649"/>
                <a:gd name="connsiteY6" fmla="*/ 3578563 h 4090713"/>
                <a:gd name="connsiteX7" fmla="*/ 8678967 w 8684649"/>
                <a:gd name="connsiteY7" fmla="*/ 3593172 h 4090713"/>
                <a:gd name="connsiteX8" fmla="*/ 6700166 w 8684649"/>
                <a:gd name="connsiteY8" fmla="*/ 4085032 h 409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090713">
                  <a:moveTo>
                    <a:pt x="6700166" y="4085032"/>
                  </a:moveTo>
                  <a:cubicBezTo>
                    <a:pt x="6339794" y="4085032"/>
                    <a:pt x="5968058" y="4041203"/>
                    <a:pt x="5589830" y="3953545"/>
                  </a:cubicBezTo>
                  <a:cubicBezTo>
                    <a:pt x="4700262" y="3747386"/>
                    <a:pt x="3763619" y="3299356"/>
                    <a:pt x="2804249" y="2624063"/>
                  </a:cubicBezTo>
                  <a:cubicBezTo>
                    <a:pt x="1171210" y="1471521"/>
                    <a:pt x="23538" y="36524"/>
                    <a:pt x="12175" y="21915"/>
                  </a:cubicBezTo>
                  <a:lnTo>
                    <a:pt x="25161" y="12175"/>
                  </a:lnTo>
                  <a:cubicBezTo>
                    <a:pt x="36524" y="26785"/>
                    <a:pt x="1180950" y="1460157"/>
                    <a:pt x="2812365" y="2609453"/>
                  </a:cubicBezTo>
                  <a:cubicBezTo>
                    <a:pt x="4317164" y="3669468"/>
                    <a:pt x="6554069" y="4698640"/>
                    <a:pt x="8670851" y="3578563"/>
                  </a:cubicBezTo>
                  <a:lnTo>
                    <a:pt x="8678967" y="3593172"/>
                  </a:lnTo>
                  <a:cubicBezTo>
                    <a:pt x="8062114" y="3921079"/>
                    <a:pt x="7398185" y="4085032"/>
                    <a:pt x="6700166" y="4085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="" xmlns:a16="http://schemas.microsoft.com/office/drawing/2014/main" id="{DD2A36B7-7730-4BDF-94A4-763DA498AB0C}"/>
                </a:ext>
              </a:extLst>
            </p:cNvPr>
            <p:cNvSpPr/>
            <p:nvPr/>
          </p:nvSpPr>
          <p:spPr>
            <a:xfrm>
              <a:off x="10442621" y="2649072"/>
              <a:ext cx="8684648" cy="3912150"/>
            </a:xfrm>
            <a:custGeom>
              <a:avLst/>
              <a:gdLst>
                <a:gd name="connsiteX0" fmla="*/ 6779708 w 8684649"/>
                <a:gd name="connsiteY0" fmla="*/ 3906469 h 3912150"/>
                <a:gd name="connsiteX1" fmla="*/ 5636905 w 8684649"/>
                <a:gd name="connsiteY1" fmla="*/ 3771735 h 3912150"/>
                <a:gd name="connsiteX2" fmla="*/ 2844831 w 8684649"/>
                <a:gd name="connsiteY2" fmla="*/ 2495823 h 3912150"/>
                <a:gd name="connsiteX3" fmla="*/ 12175 w 8684649"/>
                <a:gd name="connsiteY3" fmla="*/ 23538 h 3912150"/>
                <a:gd name="connsiteX4" fmla="*/ 25161 w 8684649"/>
                <a:gd name="connsiteY4" fmla="*/ 12175 h 3912150"/>
                <a:gd name="connsiteX5" fmla="*/ 2856195 w 8684649"/>
                <a:gd name="connsiteY5" fmla="*/ 2482836 h 3912150"/>
                <a:gd name="connsiteX6" fmla="*/ 8672474 w 8684649"/>
                <a:gd name="connsiteY6" fmla="*/ 3447075 h 3912150"/>
                <a:gd name="connsiteX7" fmla="*/ 8678968 w 8684649"/>
                <a:gd name="connsiteY7" fmla="*/ 3461685 h 3912150"/>
                <a:gd name="connsiteX8" fmla="*/ 6779708 w 8684649"/>
                <a:gd name="connsiteY8" fmla="*/ 3906469 h 39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912150">
                  <a:moveTo>
                    <a:pt x="6779708" y="3906469"/>
                  </a:moveTo>
                  <a:cubicBezTo>
                    <a:pt x="6409596" y="3906469"/>
                    <a:pt x="6028121" y="3862640"/>
                    <a:pt x="5636905" y="3771735"/>
                  </a:cubicBezTo>
                  <a:cubicBezTo>
                    <a:pt x="4752208" y="3570446"/>
                    <a:pt x="3812317" y="3140272"/>
                    <a:pt x="2844831" y="2495823"/>
                  </a:cubicBezTo>
                  <a:cubicBezTo>
                    <a:pt x="1198806" y="1398472"/>
                    <a:pt x="23538" y="36524"/>
                    <a:pt x="12175" y="23538"/>
                  </a:cubicBezTo>
                  <a:lnTo>
                    <a:pt x="25161" y="12175"/>
                  </a:lnTo>
                  <a:cubicBezTo>
                    <a:pt x="36524" y="25161"/>
                    <a:pt x="1210169" y="1385486"/>
                    <a:pt x="2856195" y="2482836"/>
                  </a:cubicBezTo>
                  <a:cubicBezTo>
                    <a:pt x="4373979" y="3494151"/>
                    <a:pt x="6614132" y="4482740"/>
                    <a:pt x="8672474" y="3447075"/>
                  </a:cubicBezTo>
                  <a:lnTo>
                    <a:pt x="8678968" y="3461685"/>
                  </a:lnTo>
                  <a:cubicBezTo>
                    <a:pt x="8089710" y="3757126"/>
                    <a:pt x="7455000" y="3906469"/>
                    <a:pt x="6779708" y="39064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="" xmlns:a16="http://schemas.microsoft.com/office/drawing/2014/main" id="{0A26646D-440A-4FDA-9ACD-33BBF06F28FB}"/>
                </a:ext>
              </a:extLst>
            </p:cNvPr>
            <p:cNvSpPr/>
            <p:nvPr/>
          </p:nvSpPr>
          <p:spPr>
            <a:xfrm>
              <a:off x="10439374" y="2804909"/>
              <a:ext cx="8684648" cy="3733588"/>
            </a:xfrm>
            <a:custGeom>
              <a:avLst/>
              <a:gdLst>
                <a:gd name="connsiteX0" fmla="*/ 6865743 w 8684649"/>
                <a:gd name="connsiteY0" fmla="*/ 3726283 h 3733587"/>
                <a:gd name="connsiteX1" fmla="*/ 5687228 w 8684649"/>
                <a:gd name="connsiteY1" fmla="*/ 3589926 h 3733587"/>
                <a:gd name="connsiteX2" fmla="*/ 2890284 w 8684649"/>
                <a:gd name="connsiteY2" fmla="*/ 2367582 h 3733587"/>
                <a:gd name="connsiteX3" fmla="*/ 12175 w 8684649"/>
                <a:gd name="connsiteY3" fmla="*/ 23538 h 3733587"/>
                <a:gd name="connsiteX4" fmla="*/ 23538 w 8684649"/>
                <a:gd name="connsiteY4" fmla="*/ 12175 h 3733587"/>
                <a:gd name="connsiteX5" fmla="*/ 2898400 w 8684649"/>
                <a:gd name="connsiteY5" fmla="*/ 2354596 h 3733587"/>
                <a:gd name="connsiteX6" fmla="*/ 8674098 w 8684649"/>
                <a:gd name="connsiteY6" fmla="*/ 3313965 h 3733587"/>
                <a:gd name="connsiteX7" fmla="*/ 8680590 w 8684649"/>
                <a:gd name="connsiteY7" fmla="*/ 3328575 h 3733587"/>
                <a:gd name="connsiteX8" fmla="*/ 6865743 w 8684649"/>
                <a:gd name="connsiteY8" fmla="*/ 3726283 h 37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733587">
                  <a:moveTo>
                    <a:pt x="6865743" y="3726283"/>
                  </a:moveTo>
                  <a:cubicBezTo>
                    <a:pt x="6485891" y="3726283"/>
                    <a:pt x="6093053" y="3680831"/>
                    <a:pt x="5687228" y="3589926"/>
                  </a:cubicBezTo>
                  <a:cubicBezTo>
                    <a:pt x="4807400" y="3391884"/>
                    <a:pt x="3865886" y="2981189"/>
                    <a:pt x="2890284" y="2367582"/>
                  </a:cubicBezTo>
                  <a:cubicBezTo>
                    <a:pt x="1228026" y="1322177"/>
                    <a:pt x="23538" y="36524"/>
                    <a:pt x="12175" y="23538"/>
                  </a:cubicBezTo>
                  <a:lnTo>
                    <a:pt x="23538" y="12175"/>
                  </a:lnTo>
                  <a:cubicBezTo>
                    <a:pt x="34901" y="25161"/>
                    <a:pt x="1237765" y="1310814"/>
                    <a:pt x="2898400" y="2354596"/>
                  </a:cubicBezTo>
                  <a:cubicBezTo>
                    <a:pt x="4429171" y="3317212"/>
                    <a:pt x="6674194" y="4265218"/>
                    <a:pt x="8674098" y="3313965"/>
                  </a:cubicBezTo>
                  <a:lnTo>
                    <a:pt x="8680590" y="3328575"/>
                  </a:lnTo>
                  <a:cubicBezTo>
                    <a:pt x="8122176" y="3593172"/>
                    <a:pt x="7515062" y="3726283"/>
                    <a:pt x="6865743" y="372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="" xmlns:a16="http://schemas.microsoft.com/office/drawing/2014/main" id="{FD765EA7-0B4C-459D-906E-427F5D62E8FC}"/>
                </a:ext>
              </a:extLst>
            </p:cNvPr>
            <p:cNvSpPr/>
            <p:nvPr/>
          </p:nvSpPr>
          <p:spPr>
            <a:xfrm>
              <a:off x="10436127" y="2959122"/>
              <a:ext cx="8684648" cy="3555025"/>
            </a:xfrm>
            <a:custGeom>
              <a:avLst/>
              <a:gdLst>
                <a:gd name="connsiteX0" fmla="*/ 6956648 w 8684649"/>
                <a:gd name="connsiteY0" fmla="*/ 3549344 h 3555024"/>
                <a:gd name="connsiteX1" fmla="*/ 5737550 w 8684649"/>
                <a:gd name="connsiteY1" fmla="*/ 3409740 h 3555024"/>
                <a:gd name="connsiteX2" fmla="*/ 2934113 w 8684649"/>
                <a:gd name="connsiteY2" fmla="*/ 2240965 h 3555024"/>
                <a:gd name="connsiteX3" fmla="*/ 12175 w 8684649"/>
                <a:gd name="connsiteY3" fmla="*/ 23538 h 3555024"/>
                <a:gd name="connsiteX4" fmla="*/ 23538 w 8684649"/>
                <a:gd name="connsiteY4" fmla="*/ 12175 h 3555024"/>
                <a:gd name="connsiteX5" fmla="*/ 2942229 w 8684649"/>
                <a:gd name="connsiteY5" fmla="*/ 2226355 h 3555024"/>
                <a:gd name="connsiteX6" fmla="*/ 8675721 w 8684649"/>
                <a:gd name="connsiteY6" fmla="*/ 3180855 h 3555024"/>
                <a:gd name="connsiteX7" fmla="*/ 8682214 w 8684649"/>
                <a:gd name="connsiteY7" fmla="*/ 3195464 h 3555024"/>
                <a:gd name="connsiteX8" fmla="*/ 6956648 w 8684649"/>
                <a:gd name="connsiteY8" fmla="*/ 3549344 h 355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555024">
                  <a:moveTo>
                    <a:pt x="6956648" y="3549344"/>
                  </a:moveTo>
                  <a:cubicBezTo>
                    <a:pt x="6567056" y="3549344"/>
                    <a:pt x="6159608" y="3502268"/>
                    <a:pt x="5737550" y="3409740"/>
                  </a:cubicBezTo>
                  <a:cubicBezTo>
                    <a:pt x="4862592" y="3216567"/>
                    <a:pt x="3919455" y="2822105"/>
                    <a:pt x="2934113" y="2240965"/>
                  </a:cubicBezTo>
                  <a:cubicBezTo>
                    <a:pt x="1257245" y="1249129"/>
                    <a:pt x="25161" y="36524"/>
                    <a:pt x="12175" y="23538"/>
                  </a:cubicBezTo>
                  <a:lnTo>
                    <a:pt x="23538" y="12175"/>
                  </a:lnTo>
                  <a:cubicBezTo>
                    <a:pt x="36524" y="23538"/>
                    <a:pt x="1266985" y="1236143"/>
                    <a:pt x="2942229" y="2226355"/>
                  </a:cubicBezTo>
                  <a:cubicBezTo>
                    <a:pt x="4487610" y="3140272"/>
                    <a:pt x="6735879" y="4047697"/>
                    <a:pt x="8675721" y="3180855"/>
                  </a:cubicBezTo>
                  <a:lnTo>
                    <a:pt x="8682214" y="3195464"/>
                  </a:lnTo>
                  <a:cubicBezTo>
                    <a:pt x="8154642" y="3430843"/>
                    <a:pt x="7576748" y="3549344"/>
                    <a:pt x="6956648" y="354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="" xmlns:a16="http://schemas.microsoft.com/office/drawing/2014/main" id="{BBE5B7F3-5157-4561-9B01-7C78FB8D8AEB}"/>
                </a:ext>
              </a:extLst>
            </p:cNvPr>
            <p:cNvSpPr/>
            <p:nvPr/>
          </p:nvSpPr>
          <p:spPr>
            <a:xfrm>
              <a:off x="10434504" y="3114959"/>
              <a:ext cx="8684648" cy="3376462"/>
            </a:xfrm>
            <a:custGeom>
              <a:avLst/>
              <a:gdLst>
                <a:gd name="connsiteX0" fmla="*/ 7050799 w 8684649"/>
                <a:gd name="connsiteY0" fmla="*/ 3370780 h 3376461"/>
                <a:gd name="connsiteX1" fmla="*/ 5784626 w 8684649"/>
                <a:gd name="connsiteY1" fmla="*/ 3226307 h 3376461"/>
                <a:gd name="connsiteX2" fmla="*/ 2976319 w 8684649"/>
                <a:gd name="connsiteY2" fmla="*/ 2111101 h 3376461"/>
                <a:gd name="connsiteX3" fmla="*/ 12175 w 8684649"/>
                <a:gd name="connsiteY3" fmla="*/ 23538 h 3376461"/>
                <a:gd name="connsiteX4" fmla="*/ 23538 w 8684649"/>
                <a:gd name="connsiteY4" fmla="*/ 12175 h 3376461"/>
                <a:gd name="connsiteX5" fmla="*/ 2986058 w 8684649"/>
                <a:gd name="connsiteY5" fmla="*/ 2098114 h 3376461"/>
                <a:gd name="connsiteX6" fmla="*/ 8677344 w 8684649"/>
                <a:gd name="connsiteY6" fmla="*/ 3047744 h 3376461"/>
                <a:gd name="connsiteX7" fmla="*/ 8683837 w 8684649"/>
                <a:gd name="connsiteY7" fmla="*/ 3062354 h 3376461"/>
                <a:gd name="connsiteX8" fmla="*/ 7050799 w 8684649"/>
                <a:gd name="connsiteY8" fmla="*/ 3370780 h 33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376461">
                  <a:moveTo>
                    <a:pt x="7050799" y="3370780"/>
                  </a:moveTo>
                  <a:cubicBezTo>
                    <a:pt x="6648221" y="3370780"/>
                    <a:pt x="6226163" y="3323705"/>
                    <a:pt x="5784626" y="3226307"/>
                  </a:cubicBezTo>
                  <a:cubicBezTo>
                    <a:pt x="4914537" y="3036381"/>
                    <a:pt x="3969778" y="2661399"/>
                    <a:pt x="2976319" y="2111101"/>
                  </a:cubicBezTo>
                  <a:cubicBezTo>
                    <a:pt x="1284841" y="1172834"/>
                    <a:pt x="23538" y="34901"/>
                    <a:pt x="12175" y="23538"/>
                  </a:cubicBezTo>
                  <a:lnTo>
                    <a:pt x="23538" y="12175"/>
                  </a:lnTo>
                  <a:cubicBezTo>
                    <a:pt x="36524" y="23538"/>
                    <a:pt x="1296204" y="1161471"/>
                    <a:pt x="2986058" y="2098114"/>
                  </a:cubicBezTo>
                  <a:cubicBezTo>
                    <a:pt x="4544426" y="2963333"/>
                    <a:pt x="6795941" y="3828551"/>
                    <a:pt x="8677344" y="3047744"/>
                  </a:cubicBezTo>
                  <a:lnTo>
                    <a:pt x="8683837" y="3062354"/>
                  </a:lnTo>
                  <a:cubicBezTo>
                    <a:pt x="8187108" y="3268513"/>
                    <a:pt x="7640057" y="3370780"/>
                    <a:pt x="7050799" y="3370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="" xmlns:a16="http://schemas.microsoft.com/office/drawing/2014/main" id="{145F738B-23EA-4C0B-9C15-45329D4E4287}"/>
                </a:ext>
              </a:extLst>
            </p:cNvPr>
            <p:cNvSpPr/>
            <p:nvPr/>
          </p:nvSpPr>
          <p:spPr>
            <a:xfrm>
              <a:off x="10431257" y="3269172"/>
              <a:ext cx="8684648" cy="3197899"/>
            </a:xfrm>
            <a:custGeom>
              <a:avLst/>
              <a:gdLst>
                <a:gd name="connsiteX0" fmla="*/ 7153067 w 8684649"/>
                <a:gd name="connsiteY0" fmla="*/ 3195464 h 3197898"/>
                <a:gd name="connsiteX1" fmla="*/ 5833325 w 8684649"/>
                <a:gd name="connsiteY1" fmla="*/ 3047744 h 3197898"/>
                <a:gd name="connsiteX2" fmla="*/ 3018524 w 8684649"/>
                <a:gd name="connsiteY2" fmla="*/ 1986106 h 3197898"/>
                <a:gd name="connsiteX3" fmla="*/ 12175 w 8684649"/>
                <a:gd name="connsiteY3" fmla="*/ 25161 h 3197898"/>
                <a:gd name="connsiteX4" fmla="*/ 21915 w 8684649"/>
                <a:gd name="connsiteY4" fmla="*/ 12175 h 3197898"/>
                <a:gd name="connsiteX5" fmla="*/ 3028264 w 8684649"/>
                <a:gd name="connsiteY5" fmla="*/ 1969873 h 3197898"/>
                <a:gd name="connsiteX6" fmla="*/ 8678968 w 8684649"/>
                <a:gd name="connsiteY6" fmla="*/ 2914634 h 3197898"/>
                <a:gd name="connsiteX7" fmla="*/ 8685461 w 8684649"/>
                <a:gd name="connsiteY7" fmla="*/ 2929243 h 3197898"/>
                <a:gd name="connsiteX8" fmla="*/ 7153067 w 8684649"/>
                <a:gd name="connsiteY8" fmla="*/ 3195464 h 31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197898">
                  <a:moveTo>
                    <a:pt x="7153067" y="3195464"/>
                  </a:moveTo>
                  <a:cubicBezTo>
                    <a:pt x="6737502" y="3195464"/>
                    <a:pt x="6297588" y="3146765"/>
                    <a:pt x="5833325" y="3047744"/>
                  </a:cubicBezTo>
                  <a:cubicBezTo>
                    <a:pt x="4968106" y="2862688"/>
                    <a:pt x="4020100" y="2505562"/>
                    <a:pt x="3018524" y="1986106"/>
                  </a:cubicBezTo>
                  <a:cubicBezTo>
                    <a:pt x="1315684" y="1099785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3538"/>
                    <a:pt x="1323800" y="1086799"/>
                    <a:pt x="3028264" y="1969873"/>
                  </a:cubicBezTo>
                  <a:cubicBezTo>
                    <a:pt x="4599618" y="2784770"/>
                    <a:pt x="6856003" y="3611029"/>
                    <a:pt x="8678968" y="2914634"/>
                  </a:cubicBezTo>
                  <a:lnTo>
                    <a:pt x="8685461" y="2929243"/>
                  </a:lnTo>
                  <a:cubicBezTo>
                    <a:pt x="8221197" y="3106183"/>
                    <a:pt x="7709858" y="3195464"/>
                    <a:pt x="7153067" y="3195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="" xmlns:a16="http://schemas.microsoft.com/office/drawing/2014/main" id="{1C727302-1975-4D48-B9D0-C69E14E17930}"/>
                </a:ext>
              </a:extLst>
            </p:cNvPr>
            <p:cNvSpPr/>
            <p:nvPr/>
          </p:nvSpPr>
          <p:spPr>
            <a:xfrm>
              <a:off x="10428010" y="3425008"/>
              <a:ext cx="8684648" cy="3019336"/>
            </a:xfrm>
            <a:custGeom>
              <a:avLst/>
              <a:gdLst>
                <a:gd name="connsiteX0" fmla="*/ 7265075 w 8684649"/>
                <a:gd name="connsiteY0" fmla="*/ 3018525 h 3019336"/>
                <a:gd name="connsiteX1" fmla="*/ 5883647 w 8684649"/>
                <a:gd name="connsiteY1" fmla="*/ 2864311 h 3019336"/>
                <a:gd name="connsiteX2" fmla="*/ 3063977 w 8684649"/>
                <a:gd name="connsiteY2" fmla="*/ 1856243 h 3019336"/>
                <a:gd name="connsiteX3" fmla="*/ 12175 w 8684649"/>
                <a:gd name="connsiteY3" fmla="*/ 25161 h 3019336"/>
                <a:gd name="connsiteX4" fmla="*/ 21915 w 8684649"/>
                <a:gd name="connsiteY4" fmla="*/ 12175 h 3019336"/>
                <a:gd name="connsiteX5" fmla="*/ 3070470 w 8684649"/>
                <a:gd name="connsiteY5" fmla="*/ 1841633 h 3019336"/>
                <a:gd name="connsiteX6" fmla="*/ 8678967 w 8684649"/>
                <a:gd name="connsiteY6" fmla="*/ 2781523 h 3019336"/>
                <a:gd name="connsiteX7" fmla="*/ 8683837 w 8684649"/>
                <a:gd name="connsiteY7" fmla="*/ 2796133 h 3019336"/>
                <a:gd name="connsiteX8" fmla="*/ 7265075 w 8684649"/>
                <a:gd name="connsiteY8" fmla="*/ 3018525 h 301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019336">
                  <a:moveTo>
                    <a:pt x="7265075" y="3018525"/>
                  </a:moveTo>
                  <a:cubicBezTo>
                    <a:pt x="6833277" y="3018525"/>
                    <a:pt x="6372260" y="2966579"/>
                    <a:pt x="5883647" y="2864311"/>
                  </a:cubicBezTo>
                  <a:cubicBezTo>
                    <a:pt x="5021675" y="2684125"/>
                    <a:pt x="4073669" y="2344856"/>
                    <a:pt x="3063977" y="1856243"/>
                  </a:cubicBezTo>
                  <a:cubicBezTo>
                    <a:pt x="1344903" y="1023490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1915"/>
                    <a:pt x="1353020" y="1010504"/>
                    <a:pt x="3070470" y="1841633"/>
                  </a:cubicBezTo>
                  <a:cubicBezTo>
                    <a:pt x="4654810" y="2607830"/>
                    <a:pt x="6914442" y="3393506"/>
                    <a:pt x="8678967" y="2781523"/>
                  </a:cubicBezTo>
                  <a:lnTo>
                    <a:pt x="8683837" y="2796133"/>
                  </a:lnTo>
                  <a:cubicBezTo>
                    <a:pt x="8258534" y="2943853"/>
                    <a:pt x="7784530" y="3018525"/>
                    <a:pt x="7265075" y="3018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296060F2-A82E-4D42-AEF9-42A2A068EE5B}"/>
                </a:ext>
              </a:extLst>
            </p:cNvPr>
            <p:cNvSpPr/>
            <p:nvPr/>
          </p:nvSpPr>
          <p:spPr>
            <a:xfrm>
              <a:off x="10426387" y="3579223"/>
              <a:ext cx="8684648" cy="2857006"/>
            </a:xfrm>
            <a:custGeom>
              <a:avLst/>
              <a:gdLst>
                <a:gd name="connsiteX0" fmla="*/ 7386822 w 8684649"/>
                <a:gd name="connsiteY0" fmla="*/ 2844832 h 2857006"/>
                <a:gd name="connsiteX1" fmla="*/ 5932346 w 8684649"/>
                <a:gd name="connsiteY1" fmla="*/ 2684125 h 2857006"/>
                <a:gd name="connsiteX2" fmla="*/ 3106182 w 8684649"/>
                <a:gd name="connsiteY2" fmla="*/ 1729625 h 2857006"/>
                <a:gd name="connsiteX3" fmla="*/ 12175 w 8684649"/>
                <a:gd name="connsiteY3" fmla="*/ 25161 h 2857006"/>
                <a:gd name="connsiteX4" fmla="*/ 21915 w 8684649"/>
                <a:gd name="connsiteY4" fmla="*/ 12175 h 2857006"/>
                <a:gd name="connsiteX5" fmla="*/ 3114299 w 8684649"/>
                <a:gd name="connsiteY5" fmla="*/ 1715015 h 2857006"/>
                <a:gd name="connsiteX6" fmla="*/ 8680591 w 8684649"/>
                <a:gd name="connsiteY6" fmla="*/ 2650036 h 2857006"/>
                <a:gd name="connsiteX7" fmla="*/ 8685460 w 8684649"/>
                <a:gd name="connsiteY7" fmla="*/ 2666269 h 2857006"/>
                <a:gd name="connsiteX8" fmla="*/ 7386822 w 8684649"/>
                <a:gd name="connsiteY8" fmla="*/ 2844832 h 285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857006">
                  <a:moveTo>
                    <a:pt x="7386822" y="2844832"/>
                  </a:moveTo>
                  <a:cubicBezTo>
                    <a:pt x="6938791" y="2844832"/>
                    <a:pt x="6451802" y="2791263"/>
                    <a:pt x="5932346" y="2684125"/>
                  </a:cubicBezTo>
                  <a:cubicBezTo>
                    <a:pt x="5075244" y="2507186"/>
                    <a:pt x="4125614" y="2185772"/>
                    <a:pt x="3106182" y="1729625"/>
                  </a:cubicBezTo>
                  <a:cubicBezTo>
                    <a:pt x="1372499" y="950441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1915"/>
                    <a:pt x="1382239" y="935832"/>
                    <a:pt x="3114299" y="1715015"/>
                  </a:cubicBezTo>
                  <a:cubicBezTo>
                    <a:pt x="4713248" y="2432514"/>
                    <a:pt x="6976127" y="3177608"/>
                    <a:pt x="8680591" y="2650036"/>
                  </a:cubicBezTo>
                  <a:lnTo>
                    <a:pt x="8685460" y="2666269"/>
                  </a:lnTo>
                  <a:cubicBezTo>
                    <a:pt x="8295869" y="2784769"/>
                    <a:pt x="7862448" y="2844832"/>
                    <a:pt x="7386822" y="2844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="" xmlns:a16="http://schemas.microsoft.com/office/drawing/2014/main" id="{9EF40114-4E84-4547-9A4D-701C86C19CC4}"/>
                </a:ext>
              </a:extLst>
            </p:cNvPr>
            <p:cNvSpPr/>
            <p:nvPr/>
          </p:nvSpPr>
          <p:spPr>
            <a:xfrm>
              <a:off x="10423142" y="3733436"/>
              <a:ext cx="8684648" cy="2678443"/>
            </a:xfrm>
            <a:custGeom>
              <a:avLst/>
              <a:gdLst>
                <a:gd name="connsiteX0" fmla="*/ 7523179 w 8684649"/>
                <a:gd name="connsiteY0" fmla="*/ 2672762 h 2678443"/>
                <a:gd name="connsiteX1" fmla="*/ 5982668 w 8684649"/>
                <a:gd name="connsiteY1" fmla="*/ 2503939 h 2678443"/>
                <a:gd name="connsiteX2" fmla="*/ 3151635 w 8684649"/>
                <a:gd name="connsiteY2" fmla="*/ 1603008 h 2678443"/>
                <a:gd name="connsiteX3" fmla="*/ 12175 w 8684649"/>
                <a:gd name="connsiteY3" fmla="*/ 26784 h 2678443"/>
                <a:gd name="connsiteX4" fmla="*/ 20291 w 8684649"/>
                <a:gd name="connsiteY4" fmla="*/ 12175 h 2678443"/>
                <a:gd name="connsiteX5" fmla="*/ 3156505 w 8684649"/>
                <a:gd name="connsiteY5" fmla="*/ 1586775 h 2678443"/>
                <a:gd name="connsiteX6" fmla="*/ 8682214 w 8684649"/>
                <a:gd name="connsiteY6" fmla="*/ 2516925 h 2678443"/>
                <a:gd name="connsiteX7" fmla="*/ 8687084 w 8684649"/>
                <a:gd name="connsiteY7" fmla="*/ 2533158 h 2678443"/>
                <a:gd name="connsiteX8" fmla="*/ 7523179 w 8684649"/>
                <a:gd name="connsiteY8" fmla="*/ 2672762 h 267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678443">
                  <a:moveTo>
                    <a:pt x="7523179" y="2672762"/>
                  </a:moveTo>
                  <a:cubicBezTo>
                    <a:pt x="7054046" y="2672762"/>
                    <a:pt x="6539460" y="2615946"/>
                    <a:pt x="5982668" y="2503939"/>
                  </a:cubicBezTo>
                  <a:cubicBezTo>
                    <a:pt x="5130436" y="2331869"/>
                    <a:pt x="4177560" y="2028312"/>
                    <a:pt x="3151635" y="1603008"/>
                  </a:cubicBezTo>
                  <a:cubicBezTo>
                    <a:pt x="1401719" y="875770"/>
                    <a:pt x="26784" y="34901"/>
                    <a:pt x="12175" y="26784"/>
                  </a:cubicBezTo>
                  <a:lnTo>
                    <a:pt x="20291" y="12175"/>
                  </a:lnTo>
                  <a:cubicBezTo>
                    <a:pt x="33278" y="20291"/>
                    <a:pt x="1409835" y="861160"/>
                    <a:pt x="3156505" y="1586775"/>
                  </a:cubicBezTo>
                  <a:cubicBezTo>
                    <a:pt x="4768441" y="2255574"/>
                    <a:pt x="7034566" y="2960086"/>
                    <a:pt x="8682214" y="2516925"/>
                  </a:cubicBezTo>
                  <a:lnTo>
                    <a:pt x="8687084" y="2533158"/>
                  </a:lnTo>
                  <a:cubicBezTo>
                    <a:pt x="8338075" y="2625686"/>
                    <a:pt x="7950107" y="2672762"/>
                    <a:pt x="7523179" y="26727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="" xmlns:a16="http://schemas.microsoft.com/office/drawing/2014/main" id="{E44D4412-30E3-48E1-8493-35A5C6D296B1}"/>
                </a:ext>
              </a:extLst>
            </p:cNvPr>
            <p:cNvSpPr/>
            <p:nvPr/>
          </p:nvSpPr>
          <p:spPr>
            <a:xfrm>
              <a:off x="10419894" y="3889273"/>
              <a:ext cx="8684648" cy="2499880"/>
            </a:xfrm>
            <a:custGeom>
              <a:avLst/>
              <a:gdLst>
                <a:gd name="connsiteX0" fmla="*/ 7675769 w 8684649"/>
                <a:gd name="connsiteY0" fmla="*/ 2500692 h 2499880"/>
                <a:gd name="connsiteX1" fmla="*/ 6031367 w 8684649"/>
                <a:gd name="connsiteY1" fmla="*/ 2320506 h 2499880"/>
                <a:gd name="connsiteX2" fmla="*/ 3193841 w 8684649"/>
                <a:gd name="connsiteY2" fmla="*/ 1473144 h 2499880"/>
                <a:gd name="connsiteX3" fmla="*/ 12175 w 8684649"/>
                <a:gd name="connsiteY3" fmla="*/ 26784 h 2499880"/>
                <a:gd name="connsiteX4" fmla="*/ 20291 w 8684649"/>
                <a:gd name="connsiteY4" fmla="*/ 12175 h 2499880"/>
                <a:gd name="connsiteX5" fmla="*/ 3200334 w 8684649"/>
                <a:gd name="connsiteY5" fmla="*/ 1458534 h 2499880"/>
                <a:gd name="connsiteX6" fmla="*/ 8683837 w 8684649"/>
                <a:gd name="connsiteY6" fmla="*/ 2382191 h 2499880"/>
                <a:gd name="connsiteX7" fmla="*/ 8687084 w 8684649"/>
                <a:gd name="connsiteY7" fmla="*/ 2398424 h 2499880"/>
                <a:gd name="connsiteX8" fmla="*/ 7675769 w 8684649"/>
                <a:gd name="connsiteY8" fmla="*/ 2500692 h 249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499880">
                  <a:moveTo>
                    <a:pt x="7675769" y="2500692"/>
                  </a:moveTo>
                  <a:cubicBezTo>
                    <a:pt x="7183910" y="2500692"/>
                    <a:pt x="6635234" y="2440630"/>
                    <a:pt x="6031367" y="2320506"/>
                  </a:cubicBezTo>
                  <a:cubicBezTo>
                    <a:pt x="5184005" y="2153306"/>
                    <a:pt x="4229506" y="1867605"/>
                    <a:pt x="3193841" y="1473144"/>
                  </a:cubicBezTo>
                  <a:cubicBezTo>
                    <a:pt x="1430938" y="801098"/>
                    <a:pt x="26784" y="33277"/>
                    <a:pt x="12175" y="26784"/>
                  </a:cubicBezTo>
                  <a:lnTo>
                    <a:pt x="20291" y="12175"/>
                  </a:lnTo>
                  <a:cubicBezTo>
                    <a:pt x="34901" y="20291"/>
                    <a:pt x="1437431" y="786488"/>
                    <a:pt x="3200334" y="1458534"/>
                  </a:cubicBezTo>
                  <a:cubicBezTo>
                    <a:pt x="4825256" y="2078634"/>
                    <a:pt x="7096251" y="2740941"/>
                    <a:pt x="8683837" y="2382191"/>
                  </a:cubicBezTo>
                  <a:lnTo>
                    <a:pt x="8687084" y="2398424"/>
                  </a:lnTo>
                  <a:cubicBezTo>
                    <a:pt x="8385151" y="2466603"/>
                    <a:pt x="8047504" y="2500692"/>
                    <a:pt x="7675769" y="25006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="" xmlns:a16="http://schemas.microsoft.com/office/drawing/2014/main" id="{C365EB34-AE26-4263-A18C-01D9795D6752}"/>
                </a:ext>
              </a:extLst>
            </p:cNvPr>
            <p:cNvSpPr/>
            <p:nvPr/>
          </p:nvSpPr>
          <p:spPr>
            <a:xfrm>
              <a:off x="10418271" y="4043485"/>
              <a:ext cx="8684648" cy="2337551"/>
            </a:xfrm>
            <a:custGeom>
              <a:avLst/>
              <a:gdLst>
                <a:gd name="connsiteX0" fmla="*/ 7851086 w 8684649"/>
                <a:gd name="connsiteY0" fmla="*/ 2333492 h 2337550"/>
                <a:gd name="connsiteX1" fmla="*/ 6078443 w 8684649"/>
                <a:gd name="connsiteY1" fmla="*/ 2140320 h 2337550"/>
                <a:gd name="connsiteX2" fmla="*/ 3236046 w 8684649"/>
                <a:gd name="connsiteY2" fmla="*/ 1346526 h 2337550"/>
                <a:gd name="connsiteX3" fmla="*/ 12175 w 8684649"/>
                <a:gd name="connsiteY3" fmla="*/ 26784 h 2337550"/>
                <a:gd name="connsiteX4" fmla="*/ 18668 w 8684649"/>
                <a:gd name="connsiteY4" fmla="*/ 12175 h 2337550"/>
                <a:gd name="connsiteX5" fmla="*/ 3242540 w 8684649"/>
                <a:gd name="connsiteY5" fmla="*/ 1330293 h 2337550"/>
                <a:gd name="connsiteX6" fmla="*/ 8683837 w 8684649"/>
                <a:gd name="connsiteY6" fmla="*/ 2250704 h 2337550"/>
                <a:gd name="connsiteX7" fmla="*/ 8687084 w 8684649"/>
                <a:gd name="connsiteY7" fmla="*/ 2266937 h 2337550"/>
                <a:gd name="connsiteX8" fmla="*/ 7851086 w 8684649"/>
                <a:gd name="connsiteY8" fmla="*/ 2333492 h 233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337550">
                  <a:moveTo>
                    <a:pt x="7851086" y="2333492"/>
                  </a:moveTo>
                  <a:cubicBezTo>
                    <a:pt x="7333253" y="2333492"/>
                    <a:pt x="6740749" y="2268560"/>
                    <a:pt x="6078443" y="2140320"/>
                  </a:cubicBezTo>
                  <a:cubicBezTo>
                    <a:pt x="5235951" y="1976367"/>
                    <a:pt x="4279828" y="1708522"/>
                    <a:pt x="3236046" y="1346526"/>
                  </a:cubicBezTo>
                  <a:cubicBezTo>
                    <a:pt x="1460157" y="726426"/>
                    <a:pt x="26784" y="34901"/>
                    <a:pt x="12175" y="26784"/>
                  </a:cubicBezTo>
                  <a:lnTo>
                    <a:pt x="18668" y="12175"/>
                  </a:lnTo>
                  <a:cubicBezTo>
                    <a:pt x="33278" y="18668"/>
                    <a:pt x="1465027" y="711817"/>
                    <a:pt x="3242540" y="1330293"/>
                  </a:cubicBezTo>
                  <a:cubicBezTo>
                    <a:pt x="4880449" y="1901695"/>
                    <a:pt x="7154690" y="2525041"/>
                    <a:pt x="8683837" y="2250704"/>
                  </a:cubicBezTo>
                  <a:lnTo>
                    <a:pt x="8687084" y="2266937"/>
                  </a:lnTo>
                  <a:cubicBezTo>
                    <a:pt x="8435473" y="2310766"/>
                    <a:pt x="8156266" y="2333492"/>
                    <a:pt x="7851086" y="23334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="" xmlns:a16="http://schemas.microsoft.com/office/drawing/2014/main" id="{6D21AD15-D2DB-4B21-A663-24B1DF3FA308}"/>
                </a:ext>
              </a:extLst>
            </p:cNvPr>
            <p:cNvSpPr/>
            <p:nvPr/>
          </p:nvSpPr>
          <p:spPr>
            <a:xfrm>
              <a:off x="10415024" y="4199323"/>
              <a:ext cx="8684648" cy="2175221"/>
            </a:xfrm>
            <a:custGeom>
              <a:avLst/>
              <a:gdLst>
                <a:gd name="connsiteX0" fmla="*/ 8058867 w 8684649"/>
                <a:gd name="connsiteY0" fmla="*/ 2169539 h 2175220"/>
                <a:gd name="connsiteX1" fmla="*/ 6128765 w 8684649"/>
                <a:gd name="connsiteY1" fmla="*/ 1958510 h 2175220"/>
                <a:gd name="connsiteX2" fmla="*/ 3279875 w 8684649"/>
                <a:gd name="connsiteY2" fmla="*/ 1216662 h 2175220"/>
                <a:gd name="connsiteX3" fmla="*/ 12175 w 8684649"/>
                <a:gd name="connsiteY3" fmla="*/ 26784 h 2175220"/>
                <a:gd name="connsiteX4" fmla="*/ 18668 w 8684649"/>
                <a:gd name="connsiteY4" fmla="*/ 12175 h 2175220"/>
                <a:gd name="connsiteX5" fmla="*/ 3284745 w 8684649"/>
                <a:gd name="connsiteY5" fmla="*/ 1202053 h 2175220"/>
                <a:gd name="connsiteX6" fmla="*/ 8687084 w 8684649"/>
                <a:gd name="connsiteY6" fmla="*/ 2115970 h 2175220"/>
                <a:gd name="connsiteX7" fmla="*/ 8688707 w 8684649"/>
                <a:gd name="connsiteY7" fmla="*/ 2132203 h 2175220"/>
                <a:gd name="connsiteX8" fmla="*/ 8058867 w 8684649"/>
                <a:gd name="connsiteY8" fmla="*/ 2169539 h 217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175220">
                  <a:moveTo>
                    <a:pt x="8058867" y="2169539"/>
                  </a:moveTo>
                  <a:cubicBezTo>
                    <a:pt x="7513439" y="2169539"/>
                    <a:pt x="6867366" y="2099737"/>
                    <a:pt x="6128765" y="1958510"/>
                  </a:cubicBezTo>
                  <a:cubicBezTo>
                    <a:pt x="5291143" y="1799427"/>
                    <a:pt x="4333396" y="1549439"/>
                    <a:pt x="3279875" y="1216662"/>
                  </a:cubicBezTo>
                  <a:cubicBezTo>
                    <a:pt x="1489377" y="651754"/>
                    <a:pt x="26784" y="33277"/>
                    <a:pt x="12175" y="26784"/>
                  </a:cubicBezTo>
                  <a:lnTo>
                    <a:pt x="18668" y="12175"/>
                  </a:lnTo>
                  <a:cubicBezTo>
                    <a:pt x="33278" y="18668"/>
                    <a:pt x="1494247" y="637145"/>
                    <a:pt x="3284745" y="1202053"/>
                  </a:cubicBezTo>
                  <a:cubicBezTo>
                    <a:pt x="4937264" y="1723132"/>
                    <a:pt x="7216375" y="2305896"/>
                    <a:pt x="8687084" y="2115970"/>
                  </a:cubicBezTo>
                  <a:lnTo>
                    <a:pt x="8688707" y="2132203"/>
                  </a:lnTo>
                  <a:cubicBezTo>
                    <a:pt x="8497158" y="2156552"/>
                    <a:pt x="8286129" y="2169539"/>
                    <a:pt x="8058867" y="2169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A990664E-7054-40D6-A0E4-7539C61BB679}"/>
                </a:ext>
              </a:extLst>
            </p:cNvPr>
            <p:cNvSpPr/>
            <p:nvPr/>
          </p:nvSpPr>
          <p:spPr>
            <a:xfrm>
              <a:off x="10413402" y="4355159"/>
              <a:ext cx="8700881" cy="2012892"/>
            </a:xfrm>
            <a:custGeom>
              <a:avLst/>
              <a:gdLst>
                <a:gd name="connsiteX0" fmla="*/ 8308855 w 8700882"/>
                <a:gd name="connsiteY0" fmla="*/ 2012079 h 2012890"/>
                <a:gd name="connsiteX1" fmla="*/ 3322081 w 8700882"/>
                <a:gd name="connsiteY1" fmla="*/ 1088422 h 2012890"/>
                <a:gd name="connsiteX2" fmla="*/ 12175 w 8700882"/>
                <a:gd name="connsiteY2" fmla="*/ 26785 h 2012890"/>
                <a:gd name="connsiteX3" fmla="*/ 17045 w 8700882"/>
                <a:gd name="connsiteY3" fmla="*/ 12175 h 2012890"/>
                <a:gd name="connsiteX4" fmla="*/ 3326951 w 8700882"/>
                <a:gd name="connsiteY4" fmla="*/ 1073813 h 2012890"/>
                <a:gd name="connsiteX5" fmla="*/ 8687084 w 8700882"/>
                <a:gd name="connsiteY5" fmla="*/ 1982860 h 2012890"/>
                <a:gd name="connsiteX6" fmla="*/ 8688707 w 8700882"/>
                <a:gd name="connsiteY6" fmla="*/ 1999093 h 2012890"/>
                <a:gd name="connsiteX7" fmla="*/ 8308855 w 8700882"/>
                <a:gd name="connsiteY7" fmla="*/ 2012079 h 20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882" h="2012890">
                  <a:moveTo>
                    <a:pt x="8308855" y="2012079"/>
                  </a:moveTo>
                  <a:cubicBezTo>
                    <a:pt x="6888469" y="2012079"/>
                    <a:pt x="4847982" y="1521843"/>
                    <a:pt x="3322081" y="1088422"/>
                  </a:cubicBezTo>
                  <a:cubicBezTo>
                    <a:pt x="1516973" y="575460"/>
                    <a:pt x="26784" y="31655"/>
                    <a:pt x="12175" y="26785"/>
                  </a:cubicBezTo>
                  <a:lnTo>
                    <a:pt x="17045" y="12175"/>
                  </a:lnTo>
                  <a:cubicBezTo>
                    <a:pt x="31654" y="17045"/>
                    <a:pt x="1521843" y="562474"/>
                    <a:pt x="3326951" y="1073813"/>
                  </a:cubicBezTo>
                  <a:cubicBezTo>
                    <a:pt x="4992456" y="1546192"/>
                    <a:pt x="7274814" y="2088375"/>
                    <a:pt x="8687084" y="1982860"/>
                  </a:cubicBezTo>
                  <a:lnTo>
                    <a:pt x="8688707" y="1999093"/>
                  </a:lnTo>
                  <a:cubicBezTo>
                    <a:pt x="8568583" y="2007210"/>
                    <a:pt x="8440343" y="2012079"/>
                    <a:pt x="8308855" y="201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="" xmlns:a16="http://schemas.microsoft.com/office/drawing/2014/main" id="{60C93EE6-998B-4090-8C4C-038549E8818C}"/>
                </a:ext>
              </a:extLst>
            </p:cNvPr>
            <p:cNvSpPr/>
            <p:nvPr/>
          </p:nvSpPr>
          <p:spPr>
            <a:xfrm>
              <a:off x="10410155" y="4507750"/>
              <a:ext cx="8700881" cy="1866795"/>
            </a:xfrm>
            <a:custGeom>
              <a:avLst/>
              <a:gdLst>
                <a:gd name="connsiteX0" fmla="*/ 8609166 w 8700882"/>
                <a:gd name="connsiteY0" fmla="*/ 1869229 h 1866793"/>
                <a:gd name="connsiteX1" fmla="*/ 3367534 w 8700882"/>
                <a:gd name="connsiteY1" fmla="*/ 963428 h 1866793"/>
                <a:gd name="connsiteX2" fmla="*/ 12175 w 8700882"/>
                <a:gd name="connsiteY2" fmla="*/ 28408 h 1866793"/>
                <a:gd name="connsiteX3" fmla="*/ 17045 w 8700882"/>
                <a:gd name="connsiteY3" fmla="*/ 12175 h 1866793"/>
                <a:gd name="connsiteX4" fmla="*/ 8609166 w 8700882"/>
                <a:gd name="connsiteY4" fmla="*/ 1851372 h 1866793"/>
                <a:gd name="connsiteX5" fmla="*/ 8690331 w 8700882"/>
                <a:gd name="connsiteY5" fmla="*/ 1851372 h 1866793"/>
                <a:gd name="connsiteX6" fmla="*/ 8690331 w 8700882"/>
                <a:gd name="connsiteY6" fmla="*/ 1867605 h 1866793"/>
                <a:gd name="connsiteX7" fmla="*/ 8609166 w 8700882"/>
                <a:gd name="connsiteY7" fmla="*/ 1869229 h 186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882" h="1866793">
                  <a:moveTo>
                    <a:pt x="8609166" y="1869229"/>
                  </a:moveTo>
                  <a:cubicBezTo>
                    <a:pt x="7245595" y="1869229"/>
                    <a:pt x="5015182" y="1378992"/>
                    <a:pt x="3367534" y="963428"/>
                  </a:cubicBezTo>
                  <a:cubicBezTo>
                    <a:pt x="1546192" y="504034"/>
                    <a:pt x="26784" y="33277"/>
                    <a:pt x="12175" y="28408"/>
                  </a:cubicBezTo>
                  <a:lnTo>
                    <a:pt x="17045" y="12175"/>
                  </a:lnTo>
                  <a:cubicBezTo>
                    <a:pt x="77107" y="30031"/>
                    <a:pt x="5976175" y="1851372"/>
                    <a:pt x="8609166" y="1851372"/>
                  </a:cubicBezTo>
                  <a:cubicBezTo>
                    <a:pt x="8636761" y="1851372"/>
                    <a:pt x="8662735" y="1851372"/>
                    <a:pt x="8690331" y="1851372"/>
                  </a:cubicBezTo>
                  <a:lnTo>
                    <a:pt x="8690331" y="1867605"/>
                  </a:lnTo>
                  <a:cubicBezTo>
                    <a:pt x="8662735" y="1869229"/>
                    <a:pt x="8636761" y="1869229"/>
                    <a:pt x="8609166" y="186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="" xmlns:a16="http://schemas.microsoft.com/office/drawing/2014/main" id="{21D3F041-147F-41B3-BB27-195C81284728}"/>
                </a:ext>
              </a:extLst>
            </p:cNvPr>
            <p:cNvSpPr/>
            <p:nvPr/>
          </p:nvSpPr>
          <p:spPr>
            <a:xfrm>
              <a:off x="10406911" y="4663586"/>
              <a:ext cx="8700882" cy="1736930"/>
            </a:xfrm>
            <a:custGeom>
              <a:avLst/>
              <a:gdLst>
                <a:gd name="connsiteX0" fmla="*/ 8690331 w 8700882"/>
                <a:gd name="connsiteY0" fmla="*/ 1734495 h 1736929"/>
                <a:gd name="connsiteX1" fmla="*/ 12175 w 8700882"/>
                <a:gd name="connsiteY1" fmla="*/ 28408 h 1736929"/>
                <a:gd name="connsiteX2" fmla="*/ 15421 w 8700882"/>
                <a:gd name="connsiteY2" fmla="*/ 12175 h 1736929"/>
                <a:gd name="connsiteX3" fmla="*/ 8690331 w 8700882"/>
                <a:gd name="connsiteY3" fmla="*/ 1718262 h 1736929"/>
                <a:gd name="connsiteX4" fmla="*/ 8690331 w 8700882"/>
                <a:gd name="connsiteY4" fmla="*/ 1734495 h 173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736929">
                  <a:moveTo>
                    <a:pt x="8690331" y="1734495"/>
                  </a:moveTo>
                  <a:cubicBezTo>
                    <a:pt x="6211553" y="1611124"/>
                    <a:pt x="73860" y="44641"/>
                    <a:pt x="12175" y="28408"/>
                  </a:cubicBezTo>
                  <a:lnTo>
                    <a:pt x="15421" y="12175"/>
                  </a:lnTo>
                  <a:cubicBezTo>
                    <a:pt x="77107" y="28408"/>
                    <a:pt x="6211553" y="1593268"/>
                    <a:pt x="8690331" y="1718262"/>
                  </a:cubicBezTo>
                  <a:lnTo>
                    <a:pt x="8690331" y="1734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="" xmlns:a16="http://schemas.microsoft.com/office/drawing/2014/main" id="{904481FC-E96A-4659-8BCA-26B59FA71769}"/>
                </a:ext>
              </a:extLst>
            </p:cNvPr>
            <p:cNvSpPr/>
            <p:nvPr/>
          </p:nvSpPr>
          <p:spPr>
            <a:xfrm>
              <a:off x="10405287" y="4819423"/>
              <a:ext cx="8700882" cy="1607066"/>
            </a:xfrm>
            <a:custGeom>
              <a:avLst/>
              <a:gdLst>
                <a:gd name="connsiteX0" fmla="*/ 8690330 w 8700882"/>
                <a:gd name="connsiteY0" fmla="*/ 1601384 h 1607065"/>
                <a:gd name="connsiteX1" fmla="*/ 12175 w 8700882"/>
                <a:gd name="connsiteY1" fmla="*/ 28408 h 1607065"/>
                <a:gd name="connsiteX2" fmla="*/ 15421 w 8700882"/>
                <a:gd name="connsiteY2" fmla="*/ 12175 h 1607065"/>
                <a:gd name="connsiteX3" fmla="*/ 8691954 w 8700882"/>
                <a:gd name="connsiteY3" fmla="*/ 1585151 h 1607065"/>
                <a:gd name="connsiteX4" fmla="*/ 8690330 w 8700882"/>
                <a:gd name="connsiteY4" fmla="*/ 1601384 h 160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607065">
                  <a:moveTo>
                    <a:pt x="8690330" y="1601384"/>
                  </a:moveTo>
                  <a:cubicBezTo>
                    <a:pt x="6323561" y="1314061"/>
                    <a:pt x="75483" y="41394"/>
                    <a:pt x="12175" y="28408"/>
                  </a:cubicBezTo>
                  <a:lnTo>
                    <a:pt x="15421" y="12175"/>
                  </a:lnTo>
                  <a:cubicBezTo>
                    <a:pt x="78730" y="25161"/>
                    <a:pt x="6326808" y="1299451"/>
                    <a:pt x="8691954" y="1585151"/>
                  </a:cubicBezTo>
                  <a:lnTo>
                    <a:pt x="8690330" y="16013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="" xmlns:a16="http://schemas.microsoft.com/office/drawing/2014/main" id="{AE0B810F-BBDA-4DCE-BD25-20994229B47E}"/>
                </a:ext>
              </a:extLst>
            </p:cNvPr>
            <p:cNvSpPr/>
            <p:nvPr/>
          </p:nvSpPr>
          <p:spPr>
            <a:xfrm>
              <a:off x="10402041" y="4973635"/>
              <a:ext cx="8700882" cy="1477202"/>
            </a:xfrm>
            <a:custGeom>
              <a:avLst/>
              <a:gdLst>
                <a:gd name="connsiteX0" fmla="*/ 8690331 w 8700882"/>
                <a:gd name="connsiteY0" fmla="*/ 1468274 h 1477202"/>
                <a:gd name="connsiteX1" fmla="*/ 12175 w 8700882"/>
                <a:gd name="connsiteY1" fmla="*/ 28408 h 1477202"/>
                <a:gd name="connsiteX2" fmla="*/ 15421 w 8700882"/>
                <a:gd name="connsiteY2" fmla="*/ 12175 h 1477202"/>
                <a:gd name="connsiteX3" fmla="*/ 8695201 w 8700882"/>
                <a:gd name="connsiteY3" fmla="*/ 1452041 h 1477202"/>
                <a:gd name="connsiteX4" fmla="*/ 8690331 w 8700882"/>
                <a:gd name="connsiteY4" fmla="*/ 1468274 h 1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477202">
                  <a:moveTo>
                    <a:pt x="8690331" y="1468274"/>
                  </a:moveTo>
                  <a:cubicBezTo>
                    <a:pt x="6437192" y="1020244"/>
                    <a:pt x="77107" y="38148"/>
                    <a:pt x="12175" y="28408"/>
                  </a:cubicBezTo>
                  <a:lnTo>
                    <a:pt x="15421" y="12175"/>
                  </a:lnTo>
                  <a:cubicBezTo>
                    <a:pt x="78730" y="21915"/>
                    <a:pt x="6440438" y="1004011"/>
                    <a:pt x="8695201" y="1452041"/>
                  </a:cubicBezTo>
                  <a:lnTo>
                    <a:pt x="8690331" y="14682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="" xmlns:a16="http://schemas.microsoft.com/office/drawing/2014/main" id="{6A888D1F-C613-44C9-A7C9-85209A2CCA35}"/>
                </a:ext>
              </a:extLst>
            </p:cNvPr>
            <p:cNvSpPr/>
            <p:nvPr/>
          </p:nvSpPr>
          <p:spPr>
            <a:xfrm>
              <a:off x="10400418" y="5129472"/>
              <a:ext cx="8700882" cy="1347338"/>
            </a:xfrm>
            <a:custGeom>
              <a:avLst/>
              <a:gdLst>
                <a:gd name="connsiteX0" fmla="*/ 8690330 w 8700882"/>
                <a:gd name="connsiteY0" fmla="*/ 1335163 h 1347338"/>
                <a:gd name="connsiteX1" fmla="*/ 12175 w 8700882"/>
                <a:gd name="connsiteY1" fmla="*/ 28408 h 1347338"/>
                <a:gd name="connsiteX2" fmla="*/ 13798 w 8700882"/>
                <a:gd name="connsiteY2" fmla="*/ 12175 h 1347338"/>
                <a:gd name="connsiteX3" fmla="*/ 8695200 w 8700882"/>
                <a:gd name="connsiteY3" fmla="*/ 1318930 h 1347338"/>
                <a:gd name="connsiteX4" fmla="*/ 8690330 w 8700882"/>
                <a:gd name="connsiteY4" fmla="*/ 1335163 h 13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347338">
                  <a:moveTo>
                    <a:pt x="8690330" y="1335163"/>
                  </a:moveTo>
                  <a:cubicBezTo>
                    <a:pt x="6550823" y="724803"/>
                    <a:pt x="77107" y="34901"/>
                    <a:pt x="12175" y="28408"/>
                  </a:cubicBezTo>
                  <a:lnTo>
                    <a:pt x="13798" y="12175"/>
                  </a:lnTo>
                  <a:cubicBezTo>
                    <a:pt x="78730" y="18668"/>
                    <a:pt x="6554070" y="708570"/>
                    <a:pt x="8695200" y="1318930"/>
                  </a:cubicBezTo>
                  <a:lnTo>
                    <a:pt x="8690330" y="1335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="" xmlns:a16="http://schemas.microsoft.com/office/drawing/2014/main" id="{7F351F10-9972-4FEC-95AF-1980F56B4B34}"/>
                </a:ext>
              </a:extLst>
            </p:cNvPr>
            <p:cNvSpPr/>
            <p:nvPr/>
          </p:nvSpPr>
          <p:spPr>
            <a:xfrm>
              <a:off x="10397172" y="5283686"/>
              <a:ext cx="8700882" cy="1201241"/>
            </a:xfrm>
            <a:custGeom>
              <a:avLst/>
              <a:gdLst>
                <a:gd name="connsiteX0" fmla="*/ 8691954 w 8700882"/>
                <a:gd name="connsiteY0" fmla="*/ 1202053 h 1201241"/>
                <a:gd name="connsiteX1" fmla="*/ 12175 w 8700882"/>
                <a:gd name="connsiteY1" fmla="*/ 28408 h 1201241"/>
                <a:gd name="connsiteX2" fmla="*/ 13798 w 8700882"/>
                <a:gd name="connsiteY2" fmla="*/ 12175 h 1201241"/>
                <a:gd name="connsiteX3" fmla="*/ 8698447 w 8700882"/>
                <a:gd name="connsiteY3" fmla="*/ 1185820 h 1201241"/>
                <a:gd name="connsiteX4" fmla="*/ 8691954 w 8700882"/>
                <a:gd name="connsiteY4" fmla="*/ 1202053 h 120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201241">
                  <a:moveTo>
                    <a:pt x="8691954" y="1202053"/>
                  </a:moveTo>
                  <a:cubicBezTo>
                    <a:pt x="6664454" y="429363"/>
                    <a:pt x="78730" y="33277"/>
                    <a:pt x="12175" y="28408"/>
                  </a:cubicBezTo>
                  <a:lnTo>
                    <a:pt x="13798" y="12175"/>
                  </a:lnTo>
                  <a:cubicBezTo>
                    <a:pt x="80353" y="15422"/>
                    <a:pt x="6669324" y="413130"/>
                    <a:pt x="8698447" y="1185820"/>
                  </a:cubicBezTo>
                  <a:lnTo>
                    <a:pt x="8691954" y="1202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="" xmlns:a16="http://schemas.microsoft.com/office/drawing/2014/main" id="{9A450C19-190B-4103-87F1-70A0E6A565E4}"/>
                </a:ext>
              </a:extLst>
            </p:cNvPr>
            <p:cNvSpPr/>
            <p:nvPr/>
          </p:nvSpPr>
          <p:spPr>
            <a:xfrm>
              <a:off x="10395547" y="5439523"/>
              <a:ext cx="8700882" cy="1071377"/>
            </a:xfrm>
            <a:custGeom>
              <a:avLst/>
              <a:gdLst>
                <a:gd name="connsiteX0" fmla="*/ 8690331 w 8700882"/>
                <a:gd name="connsiteY0" fmla="*/ 1067319 h 1071377"/>
                <a:gd name="connsiteX1" fmla="*/ 3625638 w 8700882"/>
                <a:gd name="connsiteY1" fmla="*/ 193984 h 1071377"/>
                <a:gd name="connsiteX2" fmla="*/ 12175 w 8700882"/>
                <a:gd name="connsiteY2" fmla="*/ 28408 h 1071377"/>
                <a:gd name="connsiteX3" fmla="*/ 12175 w 8700882"/>
                <a:gd name="connsiteY3" fmla="*/ 12175 h 1071377"/>
                <a:gd name="connsiteX4" fmla="*/ 3627262 w 8700882"/>
                <a:gd name="connsiteY4" fmla="*/ 177751 h 1071377"/>
                <a:gd name="connsiteX5" fmla="*/ 8698447 w 8700882"/>
                <a:gd name="connsiteY5" fmla="*/ 1052710 h 1071377"/>
                <a:gd name="connsiteX6" fmla="*/ 8690331 w 8700882"/>
                <a:gd name="connsiteY6" fmla="*/ 1067319 h 107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0882" h="1071377">
                  <a:moveTo>
                    <a:pt x="8690331" y="1067319"/>
                  </a:moveTo>
                  <a:cubicBezTo>
                    <a:pt x="7690379" y="578706"/>
                    <a:pt x="5383671" y="322225"/>
                    <a:pt x="3625638" y="193984"/>
                  </a:cubicBezTo>
                  <a:cubicBezTo>
                    <a:pt x="1719885" y="54381"/>
                    <a:pt x="28408" y="28408"/>
                    <a:pt x="12175" y="28408"/>
                  </a:cubicBezTo>
                  <a:lnTo>
                    <a:pt x="12175" y="12175"/>
                  </a:lnTo>
                  <a:cubicBezTo>
                    <a:pt x="28408" y="12175"/>
                    <a:pt x="1721508" y="38148"/>
                    <a:pt x="3627262" y="177751"/>
                  </a:cubicBezTo>
                  <a:cubicBezTo>
                    <a:pt x="5386918" y="307615"/>
                    <a:pt x="7696872" y="564096"/>
                    <a:pt x="8698447" y="1052710"/>
                  </a:cubicBezTo>
                  <a:lnTo>
                    <a:pt x="8690331" y="106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="" xmlns:a16="http://schemas.microsoft.com/office/drawing/2014/main" id="{ED27E746-0487-4444-99D0-FBC98D045028}"/>
                </a:ext>
              </a:extLst>
            </p:cNvPr>
            <p:cNvSpPr/>
            <p:nvPr/>
          </p:nvSpPr>
          <p:spPr>
            <a:xfrm>
              <a:off x="10392301" y="5580983"/>
              <a:ext cx="8700882" cy="957746"/>
            </a:xfrm>
            <a:custGeom>
              <a:avLst/>
              <a:gdLst>
                <a:gd name="connsiteX0" fmla="*/ 8691954 w 8700882"/>
                <a:gd name="connsiteY0" fmla="*/ 948584 h 957746"/>
                <a:gd name="connsiteX1" fmla="*/ 3669467 w 8700882"/>
                <a:gd name="connsiteY1" fmla="*/ 80119 h 957746"/>
                <a:gd name="connsiteX2" fmla="*/ 12175 w 8700882"/>
                <a:gd name="connsiteY2" fmla="*/ 42783 h 957746"/>
                <a:gd name="connsiteX3" fmla="*/ 12175 w 8700882"/>
                <a:gd name="connsiteY3" fmla="*/ 26550 h 957746"/>
                <a:gd name="connsiteX4" fmla="*/ 3671091 w 8700882"/>
                <a:gd name="connsiteY4" fmla="*/ 63886 h 957746"/>
                <a:gd name="connsiteX5" fmla="*/ 8700071 w 8700882"/>
                <a:gd name="connsiteY5" fmla="*/ 935598 h 957746"/>
                <a:gd name="connsiteX6" fmla="*/ 8691954 w 8700882"/>
                <a:gd name="connsiteY6" fmla="*/ 948584 h 95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0882" h="957746">
                  <a:moveTo>
                    <a:pt x="8691954" y="948584"/>
                  </a:moveTo>
                  <a:cubicBezTo>
                    <a:pt x="7752064" y="375560"/>
                    <a:pt x="5442110" y="159661"/>
                    <a:pt x="3669467" y="80119"/>
                  </a:cubicBezTo>
                  <a:cubicBezTo>
                    <a:pt x="1749105" y="-7539"/>
                    <a:pt x="28408" y="42783"/>
                    <a:pt x="12175" y="42783"/>
                  </a:cubicBezTo>
                  <a:lnTo>
                    <a:pt x="12175" y="26550"/>
                  </a:lnTo>
                  <a:cubicBezTo>
                    <a:pt x="30031" y="26550"/>
                    <a:pt x="1750728" y="-23772"/>
                    <a:pt x="3671091" y="63886"/>
                  </a:cubicBezTo>
                  <a:cubicBezTo>
                    <a:pt x="5445356" y="145051"/>
                    <a:pt x="7756934" y="360950"/>
                    <a:pt x="8700071" y="935598"/>
                  </a:cubicBezTo>
                  <a:lnTo>
                    <a:pt x="8691954" y="948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="" xmlns:a16="http://schemas.microsoft.com/office/drawing/2014/main" id="{5F0A5107-E7FD-4E7F-9153-89E1599440A3}"/>
                </a:ext>
              </a:extLst>
            </p:cNvPr>
            <p:cNvSpPr/>
            <p:nvPr/>
          </p:nvSpPr>
          <p:spPr>
            <a:xfrm>
              <a:off x="10389054" y="5652715"/>
              <a:ext cx="8700882" cy="909047"/>
            </a:xfrm>
            <a:custGeom>
              <a:avLst/>
              <a:gdLst>
                <a:gd name="connsiteX0" fmla="*/ 8693577 w 8700882"/>
                <a:gd name="connsiteY0" fmla="*/ 897956 h 909047"/>
                <a:gd name="connsiteX1" fmla="*/ 6619001 w 8700882"/>
                <a:gd name="connsiteY1" fmla="*/ 240519 h 909047"/>
                <a:gd name="connsiteX2" fmla="*/ 3714920 w 8700882"/>
                <a:gd name="connsiteY2" fmla="*/ 34361 h 909047"/>
                <a:gd name="connsiteX3" fmla="*/ 13798 w 8700882"/>
                <a:gd name="connsiteY3" fmla="*/ 125266 h 909047"/>
                <a:gd name="connsiteX4" fmla="*/ 12175 w 8700882"/>
                <a:gd name="connsiteY4" fmla="*/ 109033 h 909047"/>
                <a:gd name="connsiteX5" fmla="*/ 3714920 w 8700882"/>
                <a:gd name="connsiteY5" fmla="*/ 18128 h 909047"/>
                <a:gd name="connsiteX6" fmla="*/ 6622248 w 8700882"/>
                <a:gd name="connsiteY6" fmla="*/ 224286 h 909047"/>
                <a:gd name="connsiteX7" fmla="*/ 8703317 w 8700882"/>
                <a:gd name="connsiteY7" fmla="*/ 884969 h 909047"/>
                <a:gd name="connsiteX8" fmla="*/ 8693577 w 8700882"/>
                <a:gd name="connsiteY8" fmla="*/ 897956 h 90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00882" h="909047">
                  <a:moveTo>
                    <a:pt x="8693577" y="897956"/>
                  </a:moveTo>
                  <a:cubicBezTo>
                    <a:pt x="8303986" y="607385"/>
                    <a:pt x="7607590" y="386616"/>
                    <a:pt x="6619001" y="240519"/>
                  </a:cubicBezTo>
                  <a:cubicBezTo>
                    <a:pt x="5828455" y="123642"/>
                    <a:pt x="4851229" y="53840"/>
                    <a:pt x="3714920" y="34361"/>
                  </a:cubicBezTo>
                  <a:cubicBezTo>
                    <a:pt x="1779947" y="271"/>
                    <a:pt x="31654" y="123642"/>
                    <a:pt x="13798" y="125266"/>
                  </a:cubicBezTo>
                  <a:lnTo>
                    <a:pt x="12175" y="109033"/>
                  </a:lnTo>
                  <a:cubicBezTo>
                    <a:pt x="30031" y="107409"/>
                    <a:pt x="1778324" y="-15962"/>
                    <a:pt x="3714920" y="18128"/>
                  </a:cubicBezTo>
                  <a:cubicBezTo>
                    <a:pt x="4851229" y="37607"/>
                    <a:pt x="5830078" y="107409"/>
                    <a:pt x="6622248" y="224286"/>
                  </a:cubicBezTo>
                  <a:cubicBezTo>
                    <a:pt x="7612461" y="370383"/>
                    <a:pt x="8313726" y="592775"/>
                    <a:pt x="8703317" y="884969"/>
                  </a:cubicBezTo>
                  <a:lnTo>
                    <a:pt x="8693577" y="897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B6EE64BD-429A-48BD-AF2F-E7A82868B711}"/>
                </a:ext>
              </a:extLst>
            </p:cNvPr>
            <p:cNvSpPr/>
            <p:nvPr/>
          </p:nvSpPr>
          <p:spPr>
            <a:xfrm>
              <a:off x="10385809" y="5684733"/>
              <a:ext cx="8700882" cy="892814"/>
            </a:xfrm>
            <a:custGeom>
              <a:avLst/>
              <a:gdLst>
                <a:gd name="connsiteX0" fmla="*/ 8693577 w 8700882"/>
                <a:gd name="connsiteY0" fmla="*/ 887042 h 892814"/>
                <a:gd name="connsiteX1" fmla="*/ 6667700 w 8700882"/>
                <a:gd name="connsiteY1" fmla="*/ 182530 h 892814"/>
                <a:gd name="connsiteX2" fmla="*/ 3757125 w 8700882"/>
                <a:gd name="connsiteY2" fmla="*/ 29940 h 892814"/>
                <a:gd name="connsiteX3" fmla="*/ 13798 w 8700882"/>
                <a:gd name="connsiteY3" fmla="*/ 249085 h 892814"/>
                <a:gd name="connsiteX4" fmla="*/ 12175 w 8700882"/>
                <a:gd name="connsiteY4" fmla="*/ 232852 h 892814"/>
                <a:gd name="connsiteX5" fmla="*/ 3758749 w 8700882"/>
                <a:gd name="connsiteY5" fmla="*/ 13707 h 892814"/>
                <a:gd name="connsiteX6" fmla="*/ 6670947 w 8700882"/>
                <a:gd name="connsiteY6" fmla="*/ 166297 h 892814"/>
                <a:gd name="connsiteX7" fmla="*/ 8704940 w 8700882"/>
                <a:gd name="connsiteY7" fmla="*/ 875679 h 892814"/>
                <a:gd name="connsiteX8" fmla="*/ 8693577 w 8700882"/>
                <a:gd name="connsiteY8" fmla="*/ 887042 h 89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00882" h="892814">
                  <a:moveTo>
                    <a:pt x="8693577" y="887042"/>
                  </a:moveTo>
                  <a:cubicBezTo>
                    <a:pt x="8331582" y="560759"/>
                    <a:pt x="7649796" y="322133"/>
                    <a:pt x="6667700" y="182530"/>
                  </a:cubicBezTo>
                  <a:cubicBezTo>
                    <a:pt x="5882024" y="70522"/>
                    <a:pt x="4901551" y="18577"/>
                    <a:pt x="3757125" y="29940"/>
                  </a:cubicBezTo>
                  <a:cubicBezTo>
                    <a:pt x="1809167" y="49419"/>
                    <a:pt x="31654" y="247462"/>
                    <a:pt x="13798" y="249085"/>
                  </a:cubicBezTo>
                  <a:lnTo>
                    <a:pt x="12175" y="232852"/>
                  </a:lnTo>
                  <a:cubicBezTo>
                    <a:pt x="30031" y="231229"/>
                    <a:pt x="1807543" y="33186"/>
                    <a:pt x="3758749" y="13707"/>
                  </a:cubicBezTo>
                  <a:cubicBezTo>
                    <a:pt x="4904798" y="2344"/>
                    <a:pt x="5883647" y="54289"/>
                    <a:pt x="6670947" y="166297"/>
                  </a:cubicBezTo>
                  <a:cubicBezTo>
                    <a:pt x="7656290" y="307524"/>
                    <a:pt x="8339698" y="546149"/>
                    <a:pt x="8704940" y="875679"/>
                  </a:cubicBezTo>
                  <a:lnTo>
                    <a:pt x="8693577" y="887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30690FA5-EF88-40A4-92FE-7522780ADC8F}"/>
                </a:ext>
              </a:extLst>
            </p:cNvPr>
            <p:cNvSpPr/>
            <p:nvPr/>
          </p:nvSpPr>
          <p:spPr>
            <a:xfrm>
              <a:off x="10382561" y="5696006"/>
              <a:ext cx="8717115" cy="909047"/>
            </a:xfrm>
            <a:custGeom>
              <a:avLst/>
              <a:gdLst>
                <a:gd name="connsiteX0" fmla="*/ 8695201 w 8717115"/>
                <a:gd name="connsiteY0" fmla="*/ 898495 h 909047"/>
                <a:gd name="connsiteX1" fmla="*/ 6718023 w 8717115"/>
                <a:gd name="connsiteY1" fmla="*/ 145284 h 909047"/>
                <a:gd name="connsiteX2" fmla="*/ 3802578 w 8717115"/>
                <a:gd name="connsiteY2" fmla="*/ 46263 h 909047"/>
                <a:gd name="connsiteX3" fmla="*/ 15421 w 8717115"/>
                <a:gd name="connsiteY3" fmla="*/ 393649 h 909047"/>
                <a:gd name="connsiteX4" fmla="*/ 12175 w 8717115"/>
                <a:gd name="connsiteY4" fmla="*/ 377416 h 909047"/>
                <a:gd name="connsiteX5" fmla="*/ 3800954 w 8717115"/>
                <a:gd name="connsiteY5" fmla="*/ 30030 h 909047"/>
                <a:gd name="connsiteX6" fmla="*/ 6719646 w 8717115"/>
                <a:gd name="connsiteY6" fmla="*/ 129051 h 909047"/>
                <a:gd name="connsiteX7" fmla="*/ 8706564 w 8717115"/>
                <a:gd name="connsiteY7" fmla="*/ 887132 h 909047"/>
                <a:gd name="connsiteX8" fmla="*/ 8695201 w 8717115"/>
                <a:gd name="connsiteY8" fmla="*/ 898495 h 90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09047">
                  <a:moveTo>
                    <a:pt x="8695201" y="898495"/>
                  </a:moveTo>
                  <a:cubicBezTo>
                    <a:pt x="8359178" y="534876"/>
                    <a:pt x="7693625" y="281641"/>
                    <a:pt x="6718023" y="145284"/>
                  </a:cubicBezTo>
                  <a:cubicBezTo>
                    <a:pt x="5937216" y="36523"/>
                    <a:pt x="4955120" y="4057"/>
                    <a:pt x="3802578" y="46263"/>
                  </a:cubicBezTo>
                  <a:cubicBezTo>
                    <a:pt x="1838386" y="119311"/>
                    <a:pt x="33278" y="390402"/>
                    <a:pt x="15421" y="393649"/>
                  </a:cubicBezTo>
                  <a:lnTo>
                    <a:pt x="12175" y="377416"/>
                  </a:lnTo>
                  <a:cubicBezTo>
                    <a:pt x="30031" y="374170"/>
                    <a:pt x="1836763" y="101455"/>
                    <a:pt x="3800954" y="30030"/>
                  </a:cubicBezTo>
                  <a:cubicBezTo>
                    <a:pt x="4955120" y="-12176"/>
                    <a:pt x="5937216" y="20290"/>
                    <a:pt x="6719646" y="129051"/>
                  </a:cubicBezTo>
                  <a:cubicBezTo>
                    <a:pt x="7698495" y="265408"/>
                    <a:pt x="8367294" y="520266"/>
                    <a:pt x="8706564" y="887132"/>
                  </a:cubicBezTo>
                  <a:lnTo>
                    <a:pt x="8695201" y="898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="" xmlns:a16="http://schemas.microsoft.com/office/drawing/2014/main" id="{CFF28C47-7095-42A2-ACCE-CB5705FDC0B2}"/>
                </a:ext>
              </a:extLst>
            </p:cNvPr>
            <p:cNvSpPr/>
            <p:nvPr/>
          </p:nvSpPr>
          <p:spPr>
            <a:xfrm>
              <a:off x="10379313" y="5695918"/>
              <a:ext cx="8717115" cy="925280"/>
            </a:xfrm>
            <a:custGeom>
              <a:avLst/>
              <a:gdLst>
                <a:gd name="connsiteX0" fmla="*/ 8696824 w 8717115"/>
                <a:gd name="connsiteY0" fmla="*/ 919685 h 925280"/>
                <a:gd name="connsiteX1" fmla="*/ 6768345 w 8717115"/>
                <a:gd name="connsiteY1" fmla="*/ 119398 h 925280"/>
                <a:gd name="connsiteX2" fmla="*/ 3846407 w 8717115"/>
                <a:gd name="connsiteY2" fmla="*/ 73946 h 925280"/>
                <a:gd name="connsiteX3" fmla="*/ 15421 w 8717115"/>
                <a:gd name="connsiteY3" fmla="*/ 549573 h 925280"/>
                <a:gd name="connsiteX4" fmla="*/ 12175 w 8717115"/>
                <a:gd name="connsiteY4" fmla="*/ 533340 h 925280"/>
                <a:gd name="connsiteX5" fmla="*/ 3844784 w 8717115"/>
                <a:gd name="connsiteY5" fmla="*/ 57713 h 925280"/>
                <a:gd name="connsiteX6" fmla="*/ 6769968 w 8717115"/>
                <a:gd name="connsiteY6" fmla="*/ 103165 h 925280"/>
                <a:gd name="connsiteX7" fmla="*/ 8709810 w 8717115"/>
                <a:gd name="connsiteY7" fmla="*/ 909945 h 925280"/>
                <a:gd name="connsiteX8" fmla="*/ 8696824 w 8717115"/>
                <a:gd name="connsiteY8" fmla="*/ 919685 h 92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25280">
                  <a:moveTo>
                    <a:pt x="8696824" y="919685"/>
                  </a:moveTo>
                  <a:cubicBezTo>
                    <a:pt x="8386774" y="518730"/>
                    <a:pt x="7737454" y="249262"/>
                    <a:pt x="6768345" y="119398"/>
                  </a:cubicBezTo>
                  <a:cubicBezTo>
                    <a:pt x="5990785" y="15507"/>
                    <a:pt x="5008689" y="-726"/>
                    <a:pt x="3846407" y="73946"/>
                  </a:cubicBezTo>
                  <a:cubicBezTo>
                    <a:pt x="1867605" y="198940"/>
                    <a:pt x="33278" y="544703"/>
                    <a:pt x="15421" y="549573"/>
                  </a:cubicBezTo>
                  <a:lnTo>
                    <a:pt x="12175" y="533340"/>
                  </a:lnTo>
                  <a:cubicBezTo>
                    <a:pt x="30031" y="530093"/>
                    <a:pt x="1865982" y="184330"/>
                    <a:pt x="3844784" y="57713"/>
                  </a:cubicBezTo>
                  <a:cubicBezTo>
                    <a:pt x="5007066" y="-15335"/>
                    <a:pt x="5990785" y="-726"/>
                    <a:pt x="6769968" y="103165"/>
                  </a:cubicBezTo>
                  <a:cubicBezTo>
                    <a:pt x="7743948" y="234653"/>
                    <a:pt x="8396514" y="505743"/>
                    <a:pt x="8709810" y="909945"/>
                  </a:cubicBezTo>
                  <a:lnTo>
                    <a:pt x="8696824" y="919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="" xmlns:a16="http://schemas.microsoft.com/office/drawing/2014/main" id="{1433E279-ED6A-4607-8843-29982C3DFBAB}"/>
                </a:ext>
              </a:extLst>
            </p:cNvPr>
            <p:cNvSpPr/>
            <p:nvPr/>
          </p:nvSpPr>
          <p:spPr>
            <a:xfrm>
              <a:off x="10374445" y="5685004"/>
              <a:ext cx="8717115" cy="957746"/>
            </a:xfrm>
            <a:custGeom>
              <a:avLst/>
              <a:gdLst>
                <a:gd name="connsiteX0" fmla="*/ 8698447 w 8717115"/>
                <a:gd name="connsiteY0" fmla="*/ 951702 h 957746"/>
                <a:gd name="connsiteX1" fmla="*/ 6817044 w 8717115"/>
                <a:gd name="connsiteY1" fmla="*/ 102717 h 957746"/>
                <a:gd name="connsiteX2" fmla="*/ 3890236 w 8717115"/>
                <a:gd name="connsiteY2" fmla="*/ 110833 h 957746"/>
                <a:gd name="connsiteX3" fmla="*/ 15421 w 8717115"/>
                <a:gd name="connsiteY3" fmla="*/ 713077 h 957746"/>
                <a:gd name="connsiteX4" fmla="*/ 12175 w 8717115"/>
                <a:gd name="connsiteY4" fmla="*/ 696844 h 957746"/>
                <a:gd name="connsiteX5" fmla="*/ 3888613 w 8717115"/>
                <a:gd name="connsiteY5" fmla="*/ 92977 h 957746"/>
                <a:gd name="connsiteX6" fmla="*/ 6818667 w 8717115"/>
                <a:gd name="connsiteY6" fmla="*/ 84861 h 957746"/>
                <a:gd name="connsiteX7" fmla="*/ 8711434 w 8717115"/>
                <a:gd name="connsiteY7" fmla="*/ 940339 h 957746"/>
                <a:gd name="connsiteX8" fmla="*/ 8698447 w 8717115"/>
                <a:gd name="connsiteY8" fmla="*/ 951702 h 95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57746">
                  <a:moveTo>
                    <a:pt x="8698447" y="951702"/>
                  </a:moveTo>
                  <a:cubicBezTo>
                    <a:pt x="8414370" y="513412"/>
                    <a:pt x="7781284" y="227711"/>
                    <a:pt x="6817044" y="102717"/>
                  </a:cubicBezTo>
                  <a:cubicBezTo>
                    <a:pt x="6044354" y="2073"/>
                    <a:pt x="5060635" y="5319"/>
                    <a:pt x="3890236" y="110833"/>
                  </a:cubicBezTo>
                  <a:cubicBezTo>
                    <a:pt x="1898448" y="289396"/>
                    <a:pt x="34901" y="709831"/>
                    <a:pt x="15421" y="713077"/>
                  </a:cubicBezTo>
                  <a:lnTo>
                    <a:pt x="12175" y="696844"/>
                  </a:lnTo>
                  <a:cubicBezTo>
                    <a:pt x="30031" y="691975"/>
                    <a:pt x="1895201" y="273163"/>
                    <a:pt x="3888613" y="92977"/>
                  </a:cubicBezTo>
                  <a:cubicBezTo>
                    <a:pt x="5059011" y="-12537"/>
                    <a:pt x="6045977" y="-14160"/>
                    <a:pt x="6818667" y="84861"/>
                  </a:cubicBezTo>
                  <a:cubicBezTo>
                    <a:pt x="7787777" y="209855"/>
                    <a:pt x="8424109" y="498802"/>
                    <a:pt x="8711434" y="940339"/>
                  </a:cubicBezTo>
                  <a:lnTo>
                    <a:pt x="8698447" y="9517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="" xmlns:a16="http://schemas.microsoft.com/office/drawing/2014/main" id="{70167812-9F41-444B-918E-E8888C2A9E42}"/>
                </a:ext>
              </a:extLst>
            </p:cNvPr>
            <p:cNvSpPr/>
            <p:nvPr/>
          </p:nvSpPr>
          <p:spPr>
            <a:xfrm>
              <a:off x="10371198" y="5673072"/>
              <a:ext cx="8717115" cy="990212"/>
            </a:xfrm>
            <a:custGeom>
              <a:avLst/>
              <a:gdLst>
                <a:gd name="connsiteX0" fmla="*/ 8700070 w 8717115"/>
                <a:gd name="connsiteY0" fmla="*/ 984736 h 990212"/>
                <a:gd name="connsiteX1" fmla="*/ 6867366 w 8717115"/>
                <a:gd name="connsiteY1" fmla="*/ 88675 h 990212"/>
                <a:gd name="connsiteX2" fmla="*/ 3934065 w 8717115"/>
                <a:gd name="connsiteY2" fmla="*/ 148737 h 990212"/>
                <a:gd name="connsiteX3" fmla="*/ 17045 w 8717115"/>
                <a:gd name="connsiteY3" fmla="*/ 880845 h 990212"/>
                <a:gd name="connsiteX4" fmla="*/ 12175 w 8717115"/>
                <a:gd name="connsiteY4" fmla="*/ 864612 h 990212"/>
                <a:gd name="connsiteX5" fmla="*/ 3932442 w 8717115"/>
                <a:gd name="connsiteY5" fmla="*/ 132504 h 990212"/>
                <a:gd name="connsiteX6" fmla="*/ 6868989 w 8717115"/>
                <a:gd name="connsiteY6" fmla="*/ 72442 h 990212"/>
                <a:gd name="connsiteX7" fmla="*/ 8713057 w 8717115"/>
                <a:gd name="connsiteY7" fmla="*/ 978243 h 990212"/>
                <a:gd name="connsiteX8" fmla="*/ 8700070 w 8717115"/>
                <a:gd name="connsiteY8" fmla="*/ 984736 h 9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90212">
                  <a:moveTo>
                    <a:pt x="8700070" y="984736"/>
                  </a:moveTo>
                  <a:cubicBezTo>
                    <a:pt x="8441966" y="509109"/>
                    <a:pt x="7825113" y="207176"/>
                    <a:pt x="6867366" y="88675"/>
                  </a:cubicBezTo>
                  <a:cubicBezTo>
                    <a:pt x="6099546" y="-7100"/>
                    <a:pt x="5112580" y="14003"/>
                    <a:pt x="3934065" y="148737"/>
                  </a:cubicBezTo>
                  <a:cubicBezTo>
                    <a:pt x="1927668" y="380869"/>
                    <a:pt x="36524" y="875975"/>
                    <a:pt x="17045" y="880845"/>
                  </a:cubicBezTo>
                  <a:lnTo>
                    <a:pt x="12175" y="864612"/>
                  </a:lnTo>
                  <a:cubicBezTo>
                    <a:pt x="31654" y="859742"/>
                    <a:pt x="1924421" y="364636"/>
                    <a:pt x="3932442" y="132504"/>
                  </a:cubicBezTo>
                  <a:cubicBezTo>
                    <a:pt x="5112580" y="-3853"/>
                    <a:pt x="6099546" y="-24956"/>
                    <a:pt x="6868989" y="72442"/>
                  </a:cubicBezTo>
                  <a:cubicBezTo>
                    <a:pt x="7831606" y="192566"/>
                    <a:pt x="8453329" y="497746"/>
                    <a:pt x="8713057" y="978243"/>
                  </a:cubicBezTo>
                  <a:lnTo>
                    <a:pt x="8700070" y="984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="" xmlns:a16="http://schemas.microsoft.com/office/drawing/2014/main" id="{30D5F363-BEEE-4F67-B79D-FF26055CA495}"/>
                </a:ext>
              </a:extLst>
            </p:cNvPr>
            <p:cNvSpPr/>
            <p:nvPr/>
          </p:nvSpPr>
          <p:spPr>
            <a:xfrm>
              <a:off x="10367951" y="5656768"/>
              <a:ext cx="8717115" cy="1055144"/>
            </a:xfrm>
            <a:custGeom>
              <a:avLst/>
              <a:gdLst>
                <a:gd name="connsiteX0" fmla="*/ 17045 w 8717115"/>
                <a:gd name="connsiteY0" fmla="*/ 1051364 h 1055144"/>
                <a:gd name="connsiteX1" fmla="*/ 12175 w 8717115"/>
                <a:gd name="connsiteY1" fmla="*/ 1035131 h 1055144"/>
                <a:gd name="connsiteX2" fmla="*/ 3976271 w 8717115"/>
                <a:gd name="connsiteY2" fmla="*/ 174782 h 1055144"/>
                <a:gd name="connsiteX3" fmla="*/ 6919312 w 8717115"/>
                <a:gd name="connsiteY3" fmla="*/ 61151 h 1055144"/>
                <a:gd name="connsiteX4" fmla="*/ 8716304 w 8717115"/>
                <a:gd name="connsiteY4" fmla="*/ 1015651 h 1055144"/>
                <a:gd name="connsiteX5" fmla="*/ 8701694 w 8717115"/>
                <a:gd name="connsiteY5" fmla="*/ 1022145 h 1055144"/>
                <a:gd name="connsiteX6" fmla="*/ 6917689 w 8717115"/>
                <a:gd name="connsiteY6" fmla="*/ 77384 h 1055144"/>
                <a:gd name="connsiteX7" fmla="*/ 3979517 w 8717115"/>
                <a:gd name="connsiteY7" fmla="*/ 191015 h 1055144"/>
                <a:gd name="connsiteX8" fmla="*/ 17045 w 8717115"/>
                <a:gd name="connsiteY8" fmla="*/ 1051364 h 105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1055144">
                  <a:moveTo>
                    <a:pt x="17045" y="1051364"/>
                  </a:moveTo>
                  <a:lnTo>
                    <a:pt x="12175" y="1035131"/>
                  </a:lnTo>
                  <a:cubicBezTo>
                    <a:pt x="31654" y="1028638"/>
                    <a:pt x="1953640" y="460483"/>
                    <a:pt x="3976271" y="174782"/>
                  </a:cubicBezTo>
                  <a:cubicBezTo>
                    <a:pt x="5164526" y="7583"/>
                    <a:pt x="6154738" y="-31377"/>
                    <a:pt x="6919312" y="61151"/>
                  </a:cubicBezTo>
                  <a:cubicBezTo>
                    <a:pt x="7877058" y="176406"/>
                    <a:pt x="8480925" y="497819"/>
                    <a:pt x="8716304" y="1015651"/>
                  </a:cubicBezTo>
                  <a:lnTo>
                    <a:pt x="8701694" y="1022145"/>
                  </a:lnTo>
                  <a:cubicBezTo>
                    <a:pt x="8469562" y="509182"/>
                    <a:pt x="7868942" y="191015"/>
                    <a:pt x="6917689" y="77384"/>
                  </a:cubicBezTo>
                  <a:cubicBezTo>
                    <a:pt x="6154738" y="-13520"/>
                    <a:pt x="5166149" y="23816"/>
                    <a:pt x="3979517" y="191015"/>
                  </a:cubicBezTo>
                  <a:cubicBezTo>
                    <a:pt x="1958510" y="478339"/>
                    <a:pt x="36524" y="1046494"/>
                    <a:pt x="17045" y="10513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="" xmlns:a16="http://schemas.microsoft.com/office/drawing/2014/main" id="{57FDED89-803B-47FD-A48D-D89B500A0E2E}"/>
                </a:ext>
              </a:extLst>
            </p:cNvPr>
            <p:cNvSpPr/>
            <p:nvPr/>
          </p:nvSpPr>
          <p:spPr>
            <a:xfrm>
              <a:off x="10366328" y="5641099"/>
              <a:ext cx="8717115" cy="1233707"/>
            </a:xfrm>
            <a:custGeom>
              <a:avLst/>
              <a:gdLst>
                <a:gd name="connsiteX0" fmla="*/ 17045 w 8717115"/>
                <a:gd name="connsiteY0" fmla="*/ 1222869 h 1233707"/>
                <a:gd name="connsiteX1" fmla="*/ 12175 w 8717115"/>
                <a:gd name="connsiteY1" fmla="*/ 1208260 h 1233707"/>
                <a:gd name="connsiteX2" fmla="*/ 4020100 w 8717115"/>
                <a:gd name="connsiteY2" fmla="*/ 219670 h 1233707"/>
                <a:gd name="connsiteX3" fmla="*/ 6968011 w 8717115"/>
                <a:gd name="connsiteY3" fmla="*/ 52471 h 1233707"/>
                <a:gd name="connsiteX4" fmla="*/ 8717927 w 8717115"/>
                <a:gd name="connsiteY4" fmla="*/ 1055669 h 1233707"/>
                <a:gd name="connsiteX5" fmla="*/ 8703317 w 8717115"/>
                <a:gd name="connsiteY5" fmla="*/ 1062163 h 1233707"/>
                <a:gd name="connsiteX6" fmla="*/ 6966387 w 8717115"/>
                <a:gd name="connsiteY6" fmla="*/ 70327 h 1233707"/>
                <a:gd name="connsiteX7" fmla="*/ 4021723 w 8717115"/>
                <a:gd name="connsiteY7" fmla="*/ 237527 h 1233707"/>
                <a:gd name="connsiteX8" fmla="*/ 17045 w 8717115"/>
                <a:gd name="connsiteY8" fmla="*/ 1222869 h 12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1233707">
                  <a:moveTo>
                    <a:pt x="17045" y="1222869"/>
                  </a:moveTo>
                  <a:lnTo>
                    <a:pt x="12175" y="1208260"/>
                  </a:lnTo>
                  <a:cubicBezTo>
                    <a:pt x="31654" y="1201766"/>
                    <a:pt x="1982860" y="558940"/>
                    <a:pt x="4020100" y="219670"/>
                  </a:cubicBezTo>
                  <a:cubicBezTo>
                    <a:pt x="5216471" y="20005"/>
                    <a:pt x="6208307" y="-35187"/>
                    <a:pt x="6968011" y="52471"/>
                  </a:cubicBezTo>
                  <a:cubicBezTo>
                    <a:pt x="7919264" y="162855"/>
                    <a:pt x="8508521" y="498878"/>
                    <a:pt x="8717927" y="1055669"/>
                  </a:cubicBezTo>
                  <a:lnTo>
                    <a:pt x="8703317" y="1062163"/>
                  </a:lnTo>
                  <a:cubicBezTo>
                    <a:pt x="8497158" y="511864"/>
                    <a:pt x="7912771" y="179088"/>
                    <a:pt x="6966387" y="70327"/>
                  </a:cubicBezTo>
                  <a:cubicBezTo>
                    <a:pt x="6208307" y="-17331"/>
                    <a:pt x="5218094" y="39484"/>
                    <a:pt x="4021723" y="237527"/>
                  </a:cubicBezTo>
                  <a:cubicBezTo>
                    <a:pt x="1986106" y="573550"/>
                    <a:pt x="36524" y="1216376"/>
                    <a:pt x="17045" y="12228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="" xmlns:a16="http://schemas.microsoft.com/office/drawing/2014/main" id="{2AEC46A0-03CA-4AB5-999C-7BF12986A2AB}"/>
                </a:ext>
              </a:extLst>
            </p:cNvPr>
            <p:cNvSpPr/>
            <p:nvPr/>
          </p:nvSpPr>
          <p:spPr>
            <a:xfrm>
              <a:off x="10363081" y="5621518"/>
              <a:ext cx="8717115" cy="1396037"/>
            </a:xfrm>
            <a:custGeom>
              <a:avLst/>
              <a:gdLst>
                <a:gd name="connsiteX0" fmla="*/ 17045 w 8717115"/>
                <a:gd name="connsiteY0" fmla="*/ 1396663 h 1396037"/>
                <a:gd name="connsiteX1" fmla="*/ 12175 w 8717115"/>
                <a:gd name="connsiteY1" fmla="*/ 1382054 h 1396037"/>
                <a:gd name="connsiteX2" fmla="*/ 3210074 w 8717115"/>
                <a:gd name="connsiteY2" fmla="*/ 447034 h 1396037"/>
                <a:gd name="connsiteX3" fmla="*/ 5859298 w 8717115"/>
                <a:gd name="connsiteY3" fmla="*/ 28222 h 1396037"/>
                <a:gd name="connsiteX4" fmla="*/ 8013415 w 8717115"/>
                <a:gd name="connsiteY4" fmla="*/ 309053 h 1396037"/>
                <a:gd name="connsiteX5" fmla="*/ 8719550 w 8717115"/>
                <a:gd name="connsiteY5" fmla="*/ 1097977 h 1396037"/>
                <a:gd name="connsiteX6" fmla="*/ 8703317 w 8717115"/>
                <a:gd name="connsiteY6" fmla="*/ 1102846 h 1396037"/>
                <a:gd name="connsiteX7" fmla="*/ 8006922 w 8717115"/>
                <a:gd name="connsiteY7" fmla="*/ 323663 h 1396037"/>
                <a:gd name="connsiteX8" fmla="*/ 5860921 w 8717115"/>
                <a:gd name="connsiteY8" fmla="*/ 44455 h 1396037"/>
                <a:gd name="connsiteX9" fmla="*/ 3213320 w 8717115"/>
                <a:gd name="connsiteY9" fmla="*/ 463267 h 1396037"/>
                <a:gd name="connsiteX10" fmla="*/ 17045 w 8717115"/>
                <a:gd name="connsiteY10" fmla="*/ 1396663 h 13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7115" h="1396037">
                  <a:moveTo>
                    <a:pt x="17045" y="1396663"/>
                  </a:moveTo>
                  <a:lnTo>
                    <a:pt x="12175" y="1382054"/>
                  </a:lnTo>
                  <a:cubicBezTo>
                    <a:pt x="26784" y="1377184"/>
                    <a:pt x="1497493" y="843118"/>
                    <a:pt x="3210074" y="447034"/>
                  </a:cubicBezTo>
                  <a:cubicBezTo>
                    <a:pt x="4216519" y="213279"/>
                    <a:pt x="5107710" y="73675"/>
                    <a:pt x="5859298" y="28222"/>
                  </a:cubicBezTo>
                  <a:cubicBezTo>
                    <a:pt x="6800811" y="-28593"/>
                    <a:pt x="7524802" y="65558"/>
                    <a:pt x="8013415" y="309053"/>
                  </a:cubicBezTo>
                  <a:cubicBezTo>
                    <a:pt x="8375411" y="489239"/>
                    <a:pt x="8614035" y="753837"/>
                    <a:pt x="8719550" y="1097977"/>
                  </a:cubicBezTo>
                  <a:lnTo>
                    <a:pt x="8703317" y="1102846"/>
                  </a:lnTo>
                  <a:cubicBezTo>
                    <a:pt x="8599426" y="765200"/>
                    <a:pt x="8364048" y="502226"/>
                    <a:pt x="8006922" y="323663"/>
                  </a:cubicBezTo>
                  <a:cubicBezTo>
                    <a:pt x="7521556" y="81791"/>
                    <a:pt x="6799188" y="-12360"/>
                    <a:pt x="5860921" y="44455"/>
                  </a:cubicBezTo>
                  <a:cubicBezTo>
                    <a:pt x="5109333" y="89908"/>
                    <a:pt x="4219766" y="231135"/>
                    <a:pt x="3213320" y="463267"/>
                  </a:cubicBezTo>
                  <a:cubicBezTo>
                    <a:pt x="1500740" y="859351"/>
                    <a:pt x="31654" y="1391793"/>
                    <a:pt x="17045" y="1396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="" xmlns:a16="http://schemas.microsoft.com/office/drawing/2014/main" id="{23089DCB-FBC4-4843-A031-C143D7C4ECB0}"/>
                </a:ext>
              </a:extLst>
            </p:cNvPr>
            <p:cNvSpPr/>
            <p:nvPr/>
          </p:nvSpPr>
          <p:spPr>
            <a:xfrm>
              <a:off x="10358212" y="5602025"/>
              <a:ext cx="8717115" cy="1574600"/>
            </a:xfrm>
            <a:custGeom>
              <a:avLst/>
              <a:gdLst>
                <a:gd name="connsiteX0" fmla="*/ 18668 w 8717115"/>
                <a:gd name="connsiteY0" fmla="*/ 1571994 h 1574600"/>
                <a:gd name="connsiteX1" fmla="*/ 12175 w 8717115"/>
                <a:gd name="connsiteY1" fmla="*/ 1557384 h 1574600"/>
                <a:gd name="connsiteX2" fmla="*/ 3231176 w 8717115"/>
                <a:gd name="connsiteY2" fmla="*/ 521719 h 1574600"/>
                <a:gd name="connsiteX3" fmla="*/ 5888517 w 8717115"/>
                <a:gd name="connsiteY3" fmla="*/ 37976 h 1574600"/>
                <a:gd name="connsiteX4" fmla="*/ 8031272 w 8717115"/>
                <a:gd name="connsiteY4" fmla="*/ 297704 h 1574600"/>
                <a:gd name="connsiteX5" fmla="*/ 8719550 w 8717115"/>
                <a:gd name="connsiteY5" fmla="*/ 1140196 h 1574600"/>
                <a:gd name="connsiteX6" fmla="*/ 8703317 w 8717115"/>
                <a:gd name="connsiteY6" fmla="*/ 1143442 h 1574600"/>
                <a:gd name="connsiteX7" fmla="*/ 8023155 w 8717115"/>
                <a:gd name="connsiteY7" fmla="*/ 312314 h 1574600"/>
                <a:gd name="connsiteX8" fmla="*/ 5888517 w 8717115"/>
                <a:gd name="connsiteY8" fmla="*/ 54209 h 1574600"/>
                <a:gd name="connsiteX9" fmla="*/ 3234423 w 8717115"/>
                <a:gd name="connsiteY9" fmla="*/ 537952 h 1574600"/>
                <a:gd name="connsiteX10" fmla="*/ 18668 w 8717115"/>
                <a:gd name="connsiteY10" fmla="*/ 1571994 h 157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7115" h="1574600">
                  <a:moveTo>
                    <a:pt x="18668" y="1571994"/>
                  </a:moveTo>
                  <a:lnTo>
                    <a:pt x="12175" y="1557384"/>
                  </a:lnTo>
                  <a:cubicBezTo>
                    <a:pt x="26784" y="1550891"/>
                    <a:pt x="1510480" y="966503"/>
                    <a:pt x="3231176" y="521719"/>
                  </a:cubicBezTo>
                  <a:cubicBezTo>
                    <a:pt x="4242492" y="260368"/>
                    <a:pt x="5136929" y="98038"/>
                    <a:pt x="5888517" y="37976"/>
                  </a:cubicBezTo>
                  <a:cubicBezTo>
                    <a:pt x="6830030" y="-36696"/>
                    <a:pt x="7550775" y="50962"/>
                    <a:pt x="8031272" y="297704"/>
                  </a:cubicBezTo>
                  <a:cubicBezTo>
                    <a:pt x="8396513" y="486006"/>
                    <a:pt x="8628646" y="768461"/>
                    <a:pt x="8719550" y="1140196"/>
                  </a:cubicBezTo>
                  <a:lnTo>
                    <a:pt x="8703317" y="1143442"/>
                  </a:lnTo>
                  <a:cubicBezTo>
                    <a:pt x="8612413" y="776577"/>
                    <a:pt x="8383527" y="497370"/>
                    <a:pt x="8023155" y="312314"/>
                  </a:cubicBezTo>
                  <a:cubicBezTo>
                    <a:pt x="7544282" y="65572"/>
                    <a:pt x="6826784" y="-20463"/>
                    <a:pt x="5888517" y="54209"/>
                  </a:cubicBezTo>
                  <a:cubicBezTo>
                    <a:pt x="5136929" y="114271"/>
                    <a:pt x="4244115" y="276601"/>
                    <a:pt x="3234423" y="537952"/>
                  </a:cubicBezTo>
                  <a:cubicBezTo>
                    <a:pt x="1516973" y="981113"/>
                    <a:pt x="33278" y="1565500"/>
                    <a:pt x="18668" y="1571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="" xmlns:a16="http://schemas.microsoft.com/office/drawing/2014/main" id="{AAB5302B-41B7-4318-BDB9-448B5D6803CE}"/>
                </a:ext>
              </a:extLst>
            </p:cNvPr>
            <p:cNvSpPr/>
            <p:nvPr/>
          </p:nvSpPr>
          <p:spPr>
            <a:xfrm>
              <a:off x="10356588" y="5578414"/>
              <a:ext cx="8733348" cy="1753163"/>
            </a:xfrm>
            <a:custGeom>
              <a:avLst/>
              <a:gdLst>
                <a:gd name="connsiteX0" fmla="*/ 18668 w 8733348"/>
                <a:gd name="connsiteY0" fmla="*/ 1751441 h 1753162"/>
                <a:gd name="connsiteX1" fmla="*/ 12175 w 8733348"/>
                <a:gd name="connsiteY1" fmla="*/ 1735208 h 1753162"/>
                <a:gd name="connsiteX2" fmla="*/ 3252280 w 8733348"/>
                <a:gd name="connsiteY2" fmla="*/ 598898 h 1753162"/>
                <a:gd name="connsiteX3" fmla="*/ 5917736 w 8733348"/>
                <a:gd name="connsiteY3" fmla="*/ 50223 h 1753162"/>
                <a:gd name="connsiteX4" fmla="*/ 8050751 w 8733348"/>
                <a:gd name="connsiteY4" fmla="*/ 287225 h 1753162"/>
                <a:gd name="connsiteX5" fmla="*/ 8722796 w 8733348"/>
                <a:gd name="connsiteY5" fmla="*/ 1183286 h 1753162"/>
                <a:gd name="connsiteX6" fmla="*/ 8706563 w 8733348"/>
                <a:gd name="connsiteY6" fmla="*/ 1186533 h 1753162"/>
                <a:gd name="connsiteX7" fmla="*/ 8042635 w 8733348"/>
                <a:gd name="connsiteY7" fmla="*/ 301835 h 1753162"/>
                <a:gd name="connsiteX8" fmla="*/ 5917736 w 8733348"/>
                <a:gd name="connsiteY8" fmla="*/ 66456 h 1753162"/>
                <a:gd name="connsiteX9" fmla="*/ 3255526 w 8733348"/>
                <a:gd name="connsiteY9" fmla="*/ 615131 h 1753162"/>
                <a:gd name="connsiteX10" fmla="*/ 18668 w 8733348"/>
                <a:gd name="connsiteY10" fmla="*/ 1751441 h 17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1753162">
                  <a:moveTo>
                    <a:pt x="18668" y="1751441"/>
                  </a:moveTo>
                  <a:lnTo>
                    <a:pt x="12175" y="1735208"/>
                  </a:lnTo>
                  <a:cubicBezTo>
                    <a:pt x="26784" y="1728715"/>
                    <a:pt x="1521843" y="1092382"/>
                    <a:pt x="3252280" y="598898"/>
                  </a:cubicBezTo>
                  <a:cubicBezTo>
                    <a:pt x="4268465" y="308328"/>
                    <a:pt x="5164526" y="124895"/>
                    <a:pt x="5917736" y="50223"/>
                  </a:cubicBezTo>
                  <a:cubicBezTo>
                    <a:pt x="6859250" y="-43928"/>
                    <a:pt x="7576748" y="37237"/>
                    <a:pt x="8050751" y="287225"/>
                  </a:cubicBezTo>
                  <a:cubicBezTo>
                    <a:pt x="8419240" y="482021"/>
                    <a:pt x="8644878" y="783955"/>
                    <a:pt x="8722796" y="1183286"/>
                  </a:cubicBezTo>
                  <a:lnTo>
                    <a:pt x="8706563" y="1186533"/>
                  </a:lnTo>
                  <a:cubicBezTo>
                    <a:pt x="8630269" y="792071"/>
                    <a:pt x="8406253" y="493384"/>
                    <a:pt x="8042635" y="301835"/>
                  </a:cubicBezTo>
                  <a:cubicBezTo>
                    <a:pt x="7571878" y="51847"/>
                    <a:pt x="6857627" y="-27695"/>
                    <a:pt x="5917736" y="66456"/>
                  </a:cubicBezTo>
                  <a:cubicBezTo>
                    <a:pt x="5166149" y="141128"/>
                    <a:pt x="4270088" y="326184"/>
                    <a:pt x="3255526" y="615131"/>
                  </a:cubicBezTo>
                  <a:cubicBezTo>
                    <a:pt x="1526713" y="1108615"/>
                    <a:pt x="33278" y="1744948"/>
                    <a:pt x="18668" y="1751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="" xmlns:a16="http://schemas.microsoft.com/office/drawing/2014/main" id="{D9FF328E-D8BF-4A5E-BD82-D5C1004CD394}"/>
                </a:ext>
              </a:extLst>
            </p:cNvPr>
            <p:cNvSpPr/>
            <p:nvPr/>
          </p:nvSpPr>
          <p:spPr>
            <a:xfrm>
              <a:off x="10353342" y="5555427"/>
              <a:ext cx="8733348" cy="1931726"/>
            </a:xfrm>
            <a:custGeom>
              <a:avLst/>
              <a:gdLst>
                <a:gd name="connsiteX0" fmla="*/ 18668 w 8733348"/>
                <a:gd name="connsiteY0" fmla="*/ 1928641 h 1931725"/>
                <a:gd name="connsiteX1" fmla="*/ 12175 w 8733348"/>
                <a:gd name="connsiteY1" fmla="*/ 1914032 h 1931725"/>
                <a:gd name="connsiteX2" fmla="*/ 3271759 w 8733348"/>
                <a:gd name="connsiteY2" fmla="*/ 678700 h 1931725"/>
                <a:gd name="connsiteX3" fmla="*/ 5943709 w 8733348"/>
                <a:gd name="connsiteY3" fmla="*/ 63470 h 1931725"/>
                <a:gd name="connsiteX4" fmla="*/ 8068608 w 8733348"/>
                <a:gd name="connsiteY4" fmla="*/ 277746 h 1931725"/>
                <a:gd name="connsiteX5" fmla="*/ 8724420 w 8733348"/>
                <a:gd name="connsiteY5" fmla="*/ 1228999 h 1931725"/>
                <a:gd name="connsiteX6" fmla="*/ 8708187 w 8733348"/>
                <a:gd name="connsiteY6" fmla="*/ 1230622 h 1931725"/>
                <a:gd name="connsiteX7" fmla="*/ 8060491 w 8733348"/>
                <a:gd name="connsiteY7" fmla="*/ 290732 h 1931725"/>
                <a:gd name="connsiteX8" fmla="*/ 5945332 w 8733348"/>
                <a:gd name="connsiteY8" fmla="*/ 79703 h 1931725"/>
                <a:gd name="connsiteX9" fmla="*/ 3275006 w 8733348"/>
                <a:gd name="connsiteY9" fmla="*/ 693311 h 1931725"/>
                <a:gd name="connsiteX10" fmla="*/ 18668 w 8733348"/>
                <a:gd name="connsiteY10" fmla="*/ 1928641 h 193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1931725">
                  <a:moveTo>
                    <a:pt x="18668" y="1928641"/>
                  </a:moveTo>
                  <a:lnTo>
                    <a:pt x="12175" y="1914032"/>
                  </a:lnTo>
                  <a:cubicBezTo>
                    <a:pt x="26784" y="1907538"/>
                    <a:pt x="1534829" y="1220883"/>
                    <a:pt x="3271759" y="678700"/>
                  </a:cubicBezTo>
                  <a:cubicBezTo>
                    <a:pt x="4292814" y="360534"/>
                    <a:pt x="5192122" y="154375"/>
                    <a:pt x="5943709" y="63470"/>
                  </a:cubicBezTo>
                  <a:cubicBezTo>
                    <a:pt x="6885223" y="-48537"/>
                    <a:pt x="7601097" y="22888"/>
                    <a:pt x="8068608" y="277746"/>
                  </a:cubicBezTo>
                  <a:cubicBezTo>
                    <a:pt x="8440343" y="479035"/>
                    <a:pt x="8661111" y="800448"/>
                    <a:pt x="8724420" y="1228999"/>
                  </a:cubicBezTo>
                  <a:lnTo>
                    <a:pt x="8708187" y="1230622"/>
                  </a:lnTo>
                  <a:cubicBezTo>
                    <a:pt x="8644878" y="805318"/>
                    <a:pt x="8427356" y="490398"/>
                    <a:pt x="8060491" y="290732"/>
                  </a:cubicBezTo>
                  <a:cubicBezTo>
                    <a:pt x="7596227" y="39121"/>
                    <a:pt x="6885223" y="-32304"/>
                    <a:pt x="5945332" y="79703"/>
                  </a:cubicBezTo>
                  <a:cubicBezTo>
                    <a:pt x="5193745" y="168985"/>
                    <a:pt x="4296061" y="375144"/>
                    <a:pt x="3275006" y="693311"/>
                  </a:cubicBezTo>
                  <a:cubicBezTo>
                    <a:pt x="1539699" y="1235492"/>
                    <a:pt x="33278" y="1922148"/>
                    <a:pt x="18668" y="1928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="" xmlns:a16="http://schemas.microsoft.com/office/drawing/2014/main" id="{0084E7DA-7442-49FF-9EA4-C7D265CFC3EA}"/>
                </a:ext>
              </a:extLst>
            </p:cNvPr>
            <p:cNvSpPr/>
            <p:nvPr/>
          </p:nvSpPr>
          <p:spPr>
            <a:xfrm>
              <a:off x="10350095" y="5533602"/>
              <a:ext cx="8733348" cy="2110289"/>
            </a:xfrm>
            <a:custGeom>
              <a:avLst/>
              <a:gdLst>
                <a:gd name="connsiteX0" fmla="*/ 18668 w 8733348"/>
                <a:gd name="connsiteY0" fmla="*/ 2106304 h 2110288"/>
                <a:gd name="connsiteX1" fmla="*/ 12175 w 8733348"/>
                <a:gd name="connsiteY1" fmla="*/ 2091694 h 2110288"/>
                <a:gd name="connsiteX2" fmla="*/ 3291239 w 8733348"/>
                <a:gd name="connsiteY2" fmla="*/ 758965 h 2110288"/>
                <a:gd name="connsiteX3" fmla="*/ 5971305 w 8733348"/>
                <a:gd name="connsiteY3" fmla="*/ 78803 h 2110288"/>
                <a:gd name="connsiteX4" fmla="*/ 8088087 w 8733348"/>
                <a:gd name="connsiteY4" fmla="*/ 267106 h 2110288"/>
                <a:gd name="connsiteX5" fmla="*/ 8726044 w 8733348"/>
                <a:gd name="connsiteY5" fmla="*/ 1275174 h 2110288"/>
                <a:gd name="connsiteX6" fmla="*/ 8709811 w 8733348"/>
                <a:gd name="connsiteY6" fmla="*/ 1276797 h 2110288"/>
                <a:gd name="connsiteX7" fmla="*/ 8079971 w 8733348"/>
                <a:gd name="connsiteY7" fmla="*/ 281715 h 2110288"/>
                <a:gd name="connsiteX8" fmla="*/ 5974552 w 8733348"/>
                <a:gd name="connsiteY8" fmla="*/ 95036 h 2110288"/>
                <a:gd name="connsiteX9" fmla="*/ 3297732 w 8733348"/>
                <a:gd name="connsiteY9" fmla="*/ 773575 h 2110288"/>
                <a:gd name="connsiteX10" fmla="*/ 18668 w 8733348"/>
                <a:gd name="connsiteY10" fmla="*/ 2106304 h 21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110288">
                  <a:moveTo>
                    <a:pt x="18668" y="2106304"/>
                  </a:moveTo>
                  <a:lnTo>
                    <a:pt x="12175" y="2091694"/>
                  </a:lnTo>
                  <a:cubicBezTo>
                    <a:pt x="26784" y="2083577"/>
                    <a:pt x="1546192" y="1348223"/>
                    <a:pt x="3291239" y="758965"/>
                  </a:cubicBezTo>
                  <a:cubicBezTo>
                    <a:pt x="4317163" y="413202"/>
                    <a:pt x="5218094" y="184317"/>
                    <a:pt x="5971305" y="78803"/>
                  </a:cubicBezTo>
                  <a:cubicBezTo>
                    <a:pt x="6914442" y="-52685"/>
                    <a:pt x="7625447" y="10624"/>
                    <a:pt x="8088087" y="267106"/>
                  </a:cubicBezTo>
                  <a:cubicBezTo>
                    <a:pt x="8463069" y="474888"/>
                    <a:pt x="8677345" y="814157"/>
                    <a:pt x="8726044" y="1275174"/>
                  </a:cubicBezTo>
                  <a:lnTo>
                    <a:pt x="8709811" y="1276797"/>
                  </a:lnTo>
                  <a:cubicBezTo>
                    <a:pt x="8662735" y="822274"/>
                    <a:pt x="8450083" y="486251"/>
                    <a:pt x="8079971" y="281715"/>
                  </a:cubicBezTo>
                  <a:cubicBezTo>
                    <a:pt x="7622200" y="26857"/>
                    <a:pt x="6912819" y="-34828"/>
                    <a:pt x="5974552" y="95036"/>
                  </a:cubicBezTo>
                  <a:cubicBezTo>
                    <a:pt x="5222965" y="200550"/>
                    <a:pt x="4322034" y="427812"/>
                    <a:pt x="3297732" y="773575"/>
                  </a:cubicBezTo>
                  <a:cubicBezTo>
                    <a:pt x="1551062" y="1362832"/>
                    <a:pt x="33278" y="2098187"/>
                    <a:pt x="18668" y="2106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="" xmlns:a16="http://schemas.microsoft.com/office/drawing/2014/main" id="{D0FD7032-1EAB-4698-8B13-3250E1885059}"/>
                </a:ext>
              </a:extLst>
            </p:cNvPr>
            <p:cNvSpPr/>
            <p:nvPr/>
          </p:nvSpPr>
          <p:spPr>
            <a:xfrm>
              <a:off x="10345225" y="5510583"/>
              <a:ext cx="8733348" cy="2288852"/>
            </a:xfrm>
            <a:custGeom>
              <a:avLst/>
              <a:gdLst>
                <a:gd name="connsiteX0" fmla="*/ 20291 w 8733348"/>
                <a:gd name="connsiteY0" fmla="*/ 2283536 h 2288851"/>
                <a:gd name="connsiteX1" fmla="*/ 12175 w 8733348"/>
                <a:gd name="connsiteY1" fmla="*/ 2268926 h 2288851"/>
                <a:gd name="connsiteX2" fmla="*/ 3310718 w 8733348"/>
                <a:gd name="connsiteY2" fmla="*/ 840422 h 2288851"/>
                <a:gd name="connsiteX3" fmla="*/ 5998901 w 8733348"/>
                <a:gd name="connsiteY3" fmla="*/ 95328 h 2288851"/>
                <a:gd name="connsiteX4" fmla="*/ 8107567 w 8733348"/>
                <a:gd name="connsiteY4" fmla="*/ 256035 h 2288851"/>
                <a:gd name="connsiteX5" fmla="*/ 8727667 w 8733348"/>
                <a:gd name="connsiteY5" fmla="*/ 1320919 h 2288851"/>
                <a:gd name="connsiteX6" fmla="*/ 8711434 w 8733348"/>
                <a:gd name="connsiteY6" fmla="*/ 1322543 h 2288851"/>
                <a:gd name="connsiteX7" fmla="*/ 8099450 w 8733348"/>
                <a:gd name="connsiteY7" fmla="*/ 270644 h 2288851"/>
                <a:gd name="connsiteX8" fmla="*/ 6000525 w 8733348"/>
                <a:gd name="connsiteY8" fmla="*/ 111561 h 2288851"/>
                <a:gd name="connsiteX9" fmla="*/ 3315588 w 8733348"/>
                <a:gd name="connsiteY9" fmla="*/ 856655 h 2288851"/>
                <a:gd name="connsiteX10" fmla="*/ 20291 w 8733348"/>
                <a:gd name="connsiteY10" fmla="*/ 2283536 h 228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288851">
                  <a:moveTo>
                    <a:pt x="20291" y="2283536"/>
                  </a:moveTo>
                  <a:lnTo>
                    <a:pt x="12175" y="2268926"/>
                  </a:lnTo>
                  <a:cubicBezTo>
                    <a:pt x="26784" y="2260809"/>
                    <a:pt x="1557555" y="1476756"/>
                    <a:pt x="3310718" y="840422"/>
                  </a:cubicBezTo>
                  <a:cubicBezTo>
                    <a:pt x="4339890" y="467064"/>
                    <a:pt x="5245691" y="215452"/>
                    <a:pt x="5998901" y="95328"/>
                  </a:cubicBezTo>
                  <a:cubicBezTo>
                    <a:pt x="6942038" y="-55639"/>
                    <a:pt x="7651419" y="-446"/>
                    <a:pt x="8107567" y="256035"/>
                  </a:cubicBezTo>
                  <a:cubicBezTo>
                    <a:pt x="8485795" y="470311"/>
                    <a:pt x="8695201" y="827436"/>
                    <a:pt x="8727667" y="1320919"/>
                  </a:cubicBezTo>
                  <a:lnTo>
                    <a:pt x="8711434" y="1322543"/>
                  </a:lnTo>
                  <a:cubicBezTo>
                    <a:pt x="8678968" y="835553"/>
                    <a:pt x="8472809" y="483297"/>
                    <a:pt x="8099450" y="270644"/>
                  </a:cubicBezTo>
                  <a:cubicBezTo>
                    <a:pt x="7646550" y="14163"/>
                    <a:pt x="6940415" y="-37782"/>
                    <a:pt x="6000525" y="111561"/>
                  </a:cubicBezTo>
                  <a:cubicBezTo>
                    <a:pt x="5247314" y="231685"/>
                    <a:pt x="4344760" y="481673"/>
                    <a:pt x="3315588" y="856655"/>
                  </a:cubicBezTo>
                  <a:cubicBezTo>
                    <a:pt x="1565672" y="1491365"/>
                    <a:pt x="36524" y="2275419"/>
                    <a:pt x="20291" y="2283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="" xmlns:a16="http://schemas.microsoft.com/office/drawing/2014/main" id="{55F8E68B-7FFF-4B08-B073-BE1DC83E93B7}"/>
                </a:ext>
              </a:extLst>
            </p:cNvPr>
            <p:cNvSpPr/>
            <p:nvPr/>
          </p:nvSpPr>
          <p:spPr>
            <a:xfrm>
              <a:off x="10343602" y="5486121"/>
              <a:ext cx="8733348" cy="2467414"/>
            </a:xfrm>
            <a:custGeom>
              <a:avLst/>
              <a:gdLst>
                <a:gd name="connsiteX0" fmla="*/ 20291 w 8733348"/>
                <a:gd name="connsiteY0" fmla="*/ 2463834 h 2467414"/>
                <a:gd name="connsiteX1" fmla="*/ 12175 w 8733348"/>
                <a:gd name="connsiteY1" fmla="*/ 2449224 h 2467414"/>
                <a:gd name="connsiteX2" fmla="*/ 3330198 w 8733348"/>
                <a:gd name="connsiteY2" fmla="*/ 923324 h 2467414"/>
                <a:gd name="connsiteX3" fmla="*/ 6026498 w 8733348"/>
                <a:gd name="connsiteY3" fmla="*/ 113298 h 2467414"/>
                <a:gd name="connsiteX4" fmla="*/ 8128670 w 8733348"/>
                <a:gd name="connsiteY4" fmla="*/ 246408 h 2467414"/>
                <a:gd name="connsiteX5" fmla="*/ 8729290 w 8733348"/>
                <a:gd name="connsiteY5" fmla="*/ 1366484 h 2467414"/>
                <a:gd name="connsiteX6" fmla="*/ 8713057 w 8733348"/>
                <a:gd name="connsiteY6" fmla="*/ 1366484 h 2467414"/>
                <a:gd name="connsiteX7" fmla="*/ 8120553 w 8733348"/>
                <a:gd name="connsiteY7" fmla="*/ 259395 h 2467414"/>
                <a:gd name="connsiteX8" fmla="*/ 6029744 w 8733348"/>
                <a:gd name="connsiteY8" fmla="*/ 127907 h 2467414"/>
                <a:gd name="connsiteX9" fmla="*/ 3336691 w 8733348"/>
                <a:gd name="connsiteY9" fmla="*/ 937933 h 2467414"/>
                <a:gd name="connsiteX10" fmla="*/ 20291 w 8733348"/>
                <a:gd name="connsiteY10" fmla="*/ 2463834 h 246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467414">
                  <a:moveTo>
                    <a:pt x="20291" y="2463834"/>
                  </a:moveTo>
                  <a:lnTo>
                    <a:pt x="12175" y="2449224"/>
                  </a:lnTo>
                  <a:cubicBezTo>
                    <a:pt x="26784" y="2441108"/>
                    <a:pt x="1568918" y="1608356"/>
                    <a:pt x="3330198" y="923324"/>
                  </a:cubicBezTo>
                  <a:cubicBezTo>
                    <a:pt x="4364239" y="520745"/>
                    <a:pt x="5271664" y="248031"/>
                    <a:pt x="6026498" y="113298"/>
                  </a:cubicBezTo>
                  <a:cubicBezTo>
                    <a:pt x="6971257" y="-57149"/>
                    <a:pt x="7677392" y="-11697"/>
                    <a:pt x="8128670" y="246408"/>
                  </a:cubicBezTo>
                  <a:cubicBezTo>
                    <a:pt x="8510145" y="465553"/>
                    <a:pt x="8713057" y="842159"/>
                    <a:pt x="8729290" y="1366484"/>
                  </a:cubicBezTo>
                  <a:lnTo>
                    <a:pt x="8713057" y="1366484"/>
                  </a:lnTo>
                  <a:cubicBezTo>
                    <a:pt x="8696824" y="848652"/>
                    <a:pt x="8497158" y="475293"/>
                    <a:pt x="8120553" y="259395"/>
                  </a:cubicBezTo>
                  <a:cubicBezTo>
                    <a:pt x="7674146" y="2913"/>
                    <a:pt x="6969634" y="-40916"/>
                    <a:pt x="6029744" y="127907"/>
                  </a:cubicBezTo>
                  <a:cubicBezTo>
                    <a:pt x="5276533" y="264264"/>
                    <a:pt x="4370733" y="536978"/>
                    <a:pt x="3336691" y="937933"/>
                  </a:cubicBezTo>
                  <a:cubicBezTo>
                    <a:pt x="1575412" y="1622966"/>
                    <a:pt x="34901" y="2455718"/>
                    <a:pt x="20291" y="24638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="" xmlns:a16="http://schemas.microsoft.com/office/drawing/2014/main" id="{66CEE2FB-782C-4AE7-B219-9A7CBBA551E2}"/>
                </a:ext>
              </a:extLst>
            </p:cNvPr>
            <p:cNvSpPr/>
            <p:nvPr/>
          </p:nvSpPr>
          <p:spPr>
            <a:xfrm>
              <a:off x="10340354" y="5460608"/>
              <a:ext cx="8733348" cy="2645977"/>
            </a:xfrm>
            <a:custGeom>
              <a:avLst/>
              <a:gdLst>
                <a:gd name="connsiteX0" fmla="*/ 20291 w 8733348"/>
                <a:gd name="connsiteY0" fmla="*/ 2643561 h 2645977"/>
                <a:gd name="connsiteX1" fmla="*/ 12175 w 8733348"/>
                <a:gd name="connsiteY1" fmla="*/ 2628951 h 2645977"/>
                <a:gd name="connsiteX2" fmla="*/ 3349677 w 8733348"/>
                <a:gd name="connsiteY2" fmla="*/ 1008899 h 2645977"/>
                <a:gd name="connsiteX3" fmla="*/ 6054094 w 8733348"/>
                <a:gd name="connsiteY3" fmla="*/ 132317 h 2645977"/>
                <a:gd name="connsiteX4" fmla="*/ 8149772 w 8733348"/>
                <a:gd name="connsiteY4" fmla="*/ 236209 h 2645977"/>
                <a:gd name="connsiteX5" fmla="*/ 8730913 w 8733348"/>
                <a:gd name="connsiteY5" fmla="*/ 1413100 h 2645977"/>
                <a:gd name="connsiteX6" fmla="*/ 8714680 w 8733348"/>
                <a:gd name="connsiteY6" fmla="*/ 1413100 h 2645977"/>
                <a:gd name="connsiteX7" fmla="*/ 8141656 w 8733348"/>
                <a:gd name="connsiteY7" fmla="*/ 249195 h 2645977"/>
                <a:gd name="connsiteX8" fmla="*/ 6057340 w 8733348"/>
                <a:gd name="connsiteY8" fmla="*/ 146927 h 2645977"/>
                <a:gd name="connsiteX9" fmla="*/ 3356171 w 8733348"/>
                <a:gd name="connsiteY9" fmla="*/ 1021885 h 2645977"/>
                <a:gd name="connsiteX10" fmla="*/ 20291 w 8733348"/>
                <a:gd name="connsiteY10" fmla="*/ 2643561 h 264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645977">
                  <a:moveTo>
                    <a:pt x="20291" y="2643561"/>
                  </a:moveTo>
                  <a:lnTo>
                    <a:pt x="12175" y="2628951"/>
                  </a:lnTo>
                  <a:cubicBezTo>
                    <a:pt x="28408" y="2620834"/>
                    <a:pt x="1580282" y="1739383"/>
                    <a:pt x="3349677" y="1008899"/>
                  </a:cubicBezTo>
                  <a:cubicBezTo>
                    <a:pt x="4388589" y="578724"/>
                    <a:pt x="5299260" y="284908"/>
                    <a:pt x="6054094" y="132317"/>
                  </a:cubicBezTo>
                  <a:cubicBezTo>
                    <a:pt x="7000477" y="-57609"/>
                    <a:pt x="7704988" y="-21896"/>
                    <a:pt x="8149772" y="236209"/>
                  </a:cubicBezTo>
                  <a:cubicBezTo>
                    <a:pt x="8536117" y="460224"/>
                    <a:pt x="8730913" y="856308"/>
                    <a:pt x="8730913" y="1413100"/>
                  </a:cubicBezTo>
                  <a:lnTo>
                    <a:pt x="8714680" y="1413100"/>
                  </a:lnTo>
                  <a:cubicBezTo>
                    <a:pt x="8714680" y="862802"/>
                    <a:pt x="8521508" y="471587"/>
                    <a:pt x="8141656" y="249195"/>
                  </a:cubicBezTo>
                  <a:cubicBezTo>
                    <a:pt x="7700119" y="-7286"/>
                    <a:pt x="6998853" y="-41376"/>
                    <a:pt x="6057340" y="146927"/>
                  </a:cubicBezTo>
                  <a:cubicBezTo>
                    <a:pt x="5302506" y="297894"/>
                    <a:pt x="4393459" y="593334"/>
                    <a:pt x="3356171" y="1021885"/>
                  </a:cubicBezTo>
                  <a:cubicBezTo>
                    <a:pt x="1586775" y="1755616"/>
                    <a:pt x="34901" y="2635444"/>
                    <a:pt x="20291" y="26435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</p:grpSp>
      <p:grpSp>
        <p:nvGrpSpPr>
          <p:cNvPr id="141" name="图形 1111">
            <a:extLst>
              <a:ext uri="{FF2B5EF4-FFF2-40B4-BE49-F238E27FC236}">
                <a16:creationId xmlns="" xmlns:a16="http://schemas.microsoft.com/office/drawing/2014/main" id="{3567C7CA-AAC3-4E33-B28D-1278CE41E437}"/>
              </a:ext>
            </a:extLst>
          </p:cNvPr>
          <p:cNvGrpSpPr/>
          <p:nvPr userDrawn="1"/>
        </p:nvGrpSpPr>
        <p:grpSpPr>
          <a:xfrm rot="4500000" flipH="1" flipV="1">
            <a:off x="2962719" y="-3559632"/>
            <a:ext cx="11675646" cy="12545025"/>
            <a:chOff x="10340354" y="-1379956"/>
            <a:chExt cx="8829117" cy="9486541"/>
          </a:xfrm>
          <a:gradFill>
            <a:gsLst>
              <a:gs pos="28000">
                <a:schemeClr val="accent1">
                  <a:alpha val="10000"/>
                </a:schemeClr>
              </a:gs>
              <a:gs pos="97403">
                <a:schemeClr val="accent1">
                  <a:alpha val="50000"/>
                </a:schemeClr>
              </a:gs>
              <a:gs pos="84000">
                <a:schemeClr val="accent1">
                  <a:alpha val="5000"/>
                </a:schemeClr>
              </a:gs>
              <a:gs pos="56000">
                <a:schemeClr val="accent1">
                  <a:alpha val="0"/>
                </a:schemeClr>
              </a:gs>
              <a:gs pos="16000">
                <a:schemeClr val="accent1">
                  <a:alpha val="4000"/>
                </a:schemeClr>
              </a:gs>
            </a:gsLst>
            <a:lin ang="0" scaled="0"/>
          </a:gradFill>
        </p:grpSpPr>
        <p:sp>
          <p:nvSpPr>
            <p:cNvPr id="142" name="任意多边形: 形状 141">
              <a:extLst>
                <a:ext uri="{FF2B5EF4-FFF2-40B4-BE49-F238E27FC236}">
                  <a16:creationId xmlns="" xmlns:a16="http://schemas.microsoft.com/office/drawing/2014/main" id="{A44F8D8F-AF7F-43CC-A3B7-832C6E4EF3DA}"/>
                </a:ext>
              </a:extLst>
            </p:cNvPr>
            <p:cNvSpPr/>
            <p:nvPr/>
          </p:nvSpPr>
          <p:spPr>
            <a:xfrm>
              <a:off x="10517290" y="-1379956"/>
              <a:ext cx="8652181" cy="8619717"/>
            </a:xfrm>
            <a:custGeom>
              <a:avLst/>
              <a:gdLst>
                <a:gd name="connsiteX0" fmla="*/ 5185629 w 8652183"/>
                <a:gd name="connsiteY0" fmla="*/ 8612413 h 8619717"/>
                <a:gd name="connsiteX1" fmla="*/ 4211649 w 8652183"/>
                <a:gd name="connsiteY1" fmla="*/ 8438719 h 8619717"/>
                <a:gd name="connsiteX2" fmla="*/ 2166293 w 8652183"/>
                <a:gd name="connsiteY2" fmla="*/ 6606016 h 8619717"/>
                <a:gd name="connsiteX3" fmla="*/ 877393 w 8652183"/>
                <a:gd name="connsiteY3" fmla="*/ 3768489 h 8619717"/>
                <a:gd name="connsiteX4" fmla="*/ 12175 w 8652183"/>
                <a:gd name="connsiteY4" fmla="*/ 13798 h 8619717"/>
                <a:gd name="connsiteX5" fmla="*/ 28408 w 8652183"/>
                <a:gd name="connsiteY5" fmla="*/ 12175 h 8619717"/>
                <a:gd name="connsiteX6" fmla="*/ 893626 w 8652183"/>
                <a:gd name="connsiteY6" fmla="*/ 3761995 h 8619717"/>
                <a:gd name="connsiteX7" fmla="*/ 2180902 w 8652183"/>
                <a:gd name="connsiteY7" fmla="*/ 6596276 h 8619717"/>
                <a:gd name="connsiteX8" fmla="*/ 4218142 w 8652183"/>
                <a:gd name="connsiteY8" fmla="*/ 8422486 h 8619717"/>
                <a:gd name="connsiteX9" fmla="*/ 8636762 w 8652183"/>
                <a:gd name="connsiteY9" fmla="*/ 6903079 h 8619717"/>
                <a:gd name="connsiteX10" fmla="*/ 8648125 w 8652183"/>
                <a:gd name="connsiteY10" fmla="*/ 6914442 h 8619717"/>
                <a:gd name="connsiteX11" fmla="*/ 5185629 w 8652183"/>
                <a:gd name="connsiteY11" fmla="*/ 8612413 h 86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52183" h="8619717">
                  <a:moveTo>
                    <a:pt x="5185629" y="8612413"/>
                  </a:moveTo>
                  <a:cubicBezTo>
                    <a:pt x="4849606" y="8612413"/>
                    <a:pt x="4524946" y="8553974"/>
                    <a:pt x="4211649" y="8438719"/>
                  </a:cubicBezTo>
                  <a:cubicBezTo>
                    <a:pt x="3460062" y="8159512"/>
                    <a:pt x="2773406" y="7542659"/>
                    <a:pt x="2166293" y="6606016"/>
                  </a:cubicBezTo>
                  <a:cubicBezTo>
                    <a:pt x="1680926" y="5856051"/>
                    <a:pt x="1247505" y="4901552"/>
                    <a:pt x="877393" y="3768489"/>
                  </a:cubicBezTo>
                  <a:cubicBezTo>
                    <a:pt x="247553" y="1836763"/>
                    <a:pt x="15421" y="31654"/>
                    <a:pt x="12175" y="13798"/>
                  </a:cubicBezTo>
                  <a:lnTo>
                    <a:pt x="28408" y="12175"/>
                  </a:lnTo>
                  <a:cubicBezTo>
                    <a:pt x="30031" y="30031"/>
                    <a:pt x="263786" y="1833516"/>
                    <a:pt x="893626" y="3761995"/>
                  </a:cubicBezTo>
                  <a:cubicBezTo>
                    <a:pt x="1263738" y="4895058"/>
                    <a:pt x="1697159" y="5847935"/>
                    <a:pt x="2180902" y="6596276"/>
                  </a:cubicBezTo>
                  <a:cubicBezTo>
                    <a:pt x="2784769" y="7531296"/>
                    <a:pt x="3471425" y="8144903"/>
                    <a:pt x="4218142" y="8422486"/>
                  </a:cubicBezTo>
                  <a:cubicBezTo>
                    <a:pt x="5503795" y="8899737"/>
                    <a:pt x="6990737" y="8388398"/>
                    <a:pt x="8636762" y="6903079"/>
                  </a:cubicBezTo>
                  <a:lnTo>
                    <a:pt x="8648125" y="6914442"/>
                  </a:lnTo>
                  <a:cubicBezTo>
                    <a:pt x="7396561" y="8044258"/>
                    <a:pt x="6237526" y="8612413"/>
                    <a:pt x="5185629" y="861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="" xmlns:a16="http://schemas.microsoft.com/office/drawing/2014/main" id="{2C1BDAE9-4EF8-4DAB-B3AD-89E3A5A8EE19}"/>
                </a:ext>
              </a:extLst>
            </p:cNvPr>
            <p:cNvSpPr/>
            <p:nvPr/>
          </p:nvSpPr>
          <p:spPr>
            <a:xfrm>
              <a:off x="10514043" y="-1224119"/>
              <a:ext cx="8652181" cy="8424921"/>
            </a:xfrm>
            <a:custGeom>
              <a:avLst/>
              <a:gdLst>
                <a:gd name="connsiteX0" fmla="*/ 5239198 w 8652183"/>
                <a:gd name="connsiteY0" fmla="*/ 8428980 h 8424921"/>
                <a:gd name="connsiteX1" fmla="*/ 4261972 w 8652183"/>
                <a:gd name="connsiteY1" fmla="*/ 8255288 h 8424921"/>
                <a:gd name="connsiteX2" fmla="*/ 2214991 w 8652183"/>
                <a:gd name="connsiteY2" fmla="*/ 6458295 h 8424921"/>
                <a:gd name="connsiteX3" fmla="*/ 908236 w 8652183"/>
                <a:gd name="connsiteY3" fmla="*/ 3682454 h 8424921"/>
                <a:gd name="connsiteX4" fmla="*/ 12175 w 8652183"/>
                <a:gd name="connsiteY4" fmla="*/ 13798 h 8424921"/>
                <a:gd name="connsiteX5" fmla="*/ 28408 w 8652183"/>
                <a:gd name="connsiteY5" fmla="*/ 12175 h 8424921"/>
                <a:gd name="connsiteX6" fmla="*/ 924469 w 8652183"/>
                <a:gd name="connsiteY6" fmla="*/ 3679207 h 8424921"/>
                <a:gd name="connsiteX7" fmla="*/ 4268465 w 8652183"/>
                <a:gd name="connsiteY7" fmla="*/ 8242300 h 8424921"/>
                <a:gd name="connsiteX8" fmla="*/ 8640009 w 8652183"/>
                <a:gd name="connsiteY8" fmla="*/ 6771592 h 8424921"/>
                <a:gd name="connsiteX9" fmla="*/ 8651372 w 8652183"/>
                <a:gd name="connsiteY9" fmla="*/ 6782955 h 8424921"/>
                <a:gd name="connsiteX10" fmla="*/ 5239198 w 8652183"/>
                <a:gd name="connsiteY10" fmla="*/ 8428980 h 842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424921">
                  <a:moveTo>
                    <a:pt x="5239198" y="8428980"/>
                  </a:moveTo>
                  <a:cubicBezTo>
                    <a:pt x="4903175" y="8428980"/>
                    <a:pt x="4576891" y="8370541"/>
                    <a:pt x="4261972" y="8255288"/>
                  </a:cubicBezTo>
                  <a:cubicBezTo>
                    <a:pt x="3513630" y="7980950"/>
                    <a:pt x="2825352" y="7375459"/>
                    <a:pt x="2214991" y="6458295"/>
                  </a:cubicBezTo>
                  <a:cubicBezTo>
                    <a:pt x="1726378" y="5726187"/>
                    <a:pt x="1288088" y="4791167"/>
                    <a:pt x="908236" y="3682454"/>
                  </a:cubicBezTo>
                  <a:cubicBezTo>
                    <a:pt x="263786" y="1794557"/>
                    <a:pt x="15421" y="31654"/>
                    <a:pt x="12175" y="13798"/>
                  </a:cubicBezTo>
                  <a:lnTo>
                    <a:pt x="28408" y="12175"/>
                  </a:lnTo>
                  <a:cubicBezTo>
                    <a:pt x="30031" y="30031"/>
                    <a:pt x="278396" y="1791310"/>
                    <a:pt x="924469" y="3679207"/>
                  </a:cubicBezTo>
                  <a:cubicBezTo>
                    <a:pt x="1518596" y="5419384"/>
                    <a:pt x="2581857" y="7623824"/>
                    <a:pt x="4268465" y="8242300"/>
                  </a:cubicBezTo>
                  <a:cubicBezTo>
                    <a:pt x="5549247" y="8713057"/>
                    <a:pt x="7019956" y="8217951"/>
                    <a:pt x="8640009" y="6771592"/>
                  </a:cubicBezTo>
                  <a:lnTo>
                    <a:pt x="8651372" y="6782955"/>
                  </a:lnTo>
                  <a:cubicBezTo>
                    <a:pt x="7422535" y="7878682"/>
                    <a:pt x="6279732" y="8428980"/>
                    <a:pt x="5239198" y="84289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="" xmlns:a16="http://schemas.microsoft.com/office/drawing/2014/main" id="{F18E4EDA-1CD7-43D6-A6F1-6B9D06BF5269}"/>
                </a:ext>
              </a:extLst>
            </p:cNvPr>
            <p:cNvSpPr/>
            <p:nvPr/>
          </p:nvSpPr>
          <p:spPr>
            <a:xfrm>
              <a:off x="10510797" y="-1068282"/>
              <a:ext cx="8652181" cy="8246357"/>
            </a:xfrm>
            <a:custGeom>
              <a:avLst/>
              <a:gdLst>
                <a:gd name="connsiteX0" fmla="*/ 5292766 w 8652183"/>
                <a:gd name="connsiteY0" fmla="*/ 8247171 h 8246358"/>
                <a:gd name="connsiteX1" fmla="*/ 4312294 w 8652183"/>
                <a:gd name="connsiteY1" fmla="*/ 8075101 h 8246358"/>
                <a:gd name="connsiteX2" fmla="*/ 2263690 w 8652183"/>
                <a:gd name="connsiteY2" fmla="*/ 6313821 h 8246358"/>
                <a:gd name="connsiteX3" fmla="*/ 939078 w 8652183"/>
                <a:gd name="connsiteY3" fmla="*/ 3598042 h 8246358"/>
                <a:gd name="connsiteX4" fmla="*/ 12175 w 8652183"/>
                <a:gd name="connsiteY4" fmla="*/ 13798 h 8246358"/>
                <a:gd name="connsiteX5" fmla="*/ 28408 w 8652183"/>
                <a:gd name="connsiteY5" fmla="*/ 12175 h 8246358"/>
                <a:gd name="connsiteX6" fmla="*/ 953688 w 8652183"/>
                <a:gd name="connsiteY6" fmla="*/ 3594796 h 8246358"/>
                <a:gd name="connsiteX7" fmla="*/ 4317164 w 8652183"/>
                <a:gd name="connsiteY7" fmla="*/ 8060491 h 8246358"/>
                <a:gd name="connsiteX8" fmla="*/ 8640008 w 8652183"/>
                <a:gd name="connsiteY8" fmla="*/ 6636858 h 8246358"/>
                <a:gd name="connsiteX9" fmla="*/ 8651372 w 8652183"/>
                <a:gd name="connsiteY9" fmla="*/ 6649845 h 8246358"/>
                <a:gd name="connsiteX10" fmla="*/ 5292766 w 8652183"/>
                <a:gd name="connsiteY10" fmla="*/ 8247171 h 824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246358">
                  <a:moveTo>
                    <a:pt x="5292766" y="8247171"/>
                  </a:moveTo>
                  <a:cubicBezTo>
                    <a:pt x="4955120" y="8247171"/>
                    <a:pt x="4628837" y="8190355"/>
                    <a:pt x="4312294" y="8075101"/>
                  </a:cubicBezTo>
                  <a:cubicBezTo>
                    <a:pt x="3567199" y="7804010"/>
                    <a:pt x="2878921" y="7211506"/>
                    <a:pt x="2263690" y="6313821"/>
                  </a:cubicBezTo>
                  <a:cubicBezTo>
                    <a:pt x="1771831" y="5596324"/>
                    <a:pt x="1327047" y="4682406"/>
                    <a:pt x="939078" y="3598042"/>
                  </a:cubicBezTo>
                  <a:cubicBezTo>
                    <a:pt x="280019" y="1752351"/>
                    <a:pt x="15421" y="30031"/>
                    <a:pt x="12175" y="13798"/>
                  </a:cubicBezTo>
                  <a:lnTo>
                    <a:pt x="28408" y="12175"/>
                  </a:lnTo>
                  <a:cubicBezTo>
                    <a:pt x="31654" y="30031"/>
                    <a:pt x="294629" y="1750728"/>
                    <a:pt x="953688" y="3594796"/>
                  </a:cubicBezTo>
                  <a:cubicBezTo>
                    <a:pt x="1560802" y="5296013"/>
                    <a:pt x="2637049" y="7450131"/>
                    <a:pt x="4317164" y="8060491"/>
                  </a:cubicBezTo>
                  <a:cubicBezTo>
                    <a:pt x="5593076" y="8524754"/>
                    <a:pt x="7047552" y="8045881"/>
                    <a:pt x="8640008" y="6636858"/>
                  </a:cubicBezTo>
                  <a:lnTo>
                    <a:pt x="8651372" y="6649845"/>
                  </a:lnTo>
                  <a:cubicBezTo>
                    <a:pt x="7448507" y="7711482"/>
                    <a:pt x="6321938" y="8247171"/>
                    <a:pt x="5292766" y="8247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="" xmlns:a16="http://schemas.microsoft.com/office/drawing/2014/main" id="{91F0684F-CD58-4AC5-8523-D407DC2F9B0A}"/>
                </a:ext>
              </a:extLst>
            </p:cNvPr>
            <p:cNvSpPr/>
            <p:nvPr/>
          </p:nvSpPr>
          <p:spPr>
            <a:xfrm>
              <a:off x="10509174" y="-915692"/>
              <a:ext cx="8652181" cy="8067795"/>
            </a:xfrm>
            <a:custGeom>
              <a:avLst/>
              <a:gdLst>
                <a:gd name="connsiteX0" fmla="*/ 5344712 w 8652183"/>
                <a:gd name="connsiteY0" fmla="*/ 8066984 h 8067795"/>
                <a:gd name="connsiteX1" fmla="*/ 4360993 w 8652183"/>
                <a:gd name="connsiteY1" fmla="*/ 7896538 h 8067795"/>
                <a:gd name="connsiteX2" fmla="*/ 2309143 w 8652183"/>
                <a:gd name="connsiteY2" fmla="*/ 6170971 h 8067795"/>
                <a:gd name="connsiteX3" fmla="*/ 966674 w 8652183"/>
                <a:gd name="connsiteY3" fmla="*/ 3516877 h 8067795"/>
                <a:gd name="connsiteX4" fmla="*/ 12175 w 8652183"/>
                <a:gd name="connsiteY4" fmla="*/ 15421 h 8067795"/>
                <a:gd name="connsiteX5" fmla="*/ 28408 w 8652183"/>
                <a:gd name="connsiteY5" fmla="*/ 12175 h 8067795"/>
                <a:gd name="connsiteX6" fmla="*/ 982907 w 8652183"/>
                <a:gd name="connsiteY6" fmla="*/ 3510384 h 8067795"/>
                <a:gd name="connsiteX7" fmla="*/ 4365863 w 8652183"/>
                <a:gd name="connsiteY7" fmla="*/ 7880305 h 8067795"/>
                <a:gd name="connsiteX8" fmla="*/ 8640009 w 8652183"/>
                <a:gd name="connsiteY8" fmla="*/ 6505371 h 8067795"/>
                <a:gd name="connsiteX9" fmla="*/ 8651371 w 8652183"/>
                <a:gd name="connsiteY9" fmla="*/ 6518357 h 8067795"/>
                <a:gd name="connsiteX10" fmla="*/ 5344712 w 8652183"/>
                <a:gd name="connsiteY10" fmla="*/ 8066984 h 806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8067795">
                  <a:moveTo>
                    <a:pt x="5344712" y="8066984"/>
                  </a:moveTo>
                  <a:cubicBezTo>
                    <a:pt x="5007066" y="8066984"/>
                    <a:pt x="4679159" y="8010169"/>
                    <a:pt x="4360993" y="7896538"/>
                  </a:cubicBezTo>
                  <a:cubicBezTo>
                    <a:pt x="3619145" y="7630317"/>
                    <a:pt x="2929243" y="7049176"/>
                    <a:pt x="2309143" y="6170971"/>
                  </a:cubicBezTo>
                  <a:cubicBezTo>
                    <a:pt x="1814037" y="5469706"/>
                    <a:pt x="1362759" y="4575269"/>
                    <a:pt x="966674" y="3516877"/>
                  </a:cubicBezTo>
                  <a:cubicBezTo>
                    <a:pt x="294629" y="1715015"/>
                    <a:pt x="13798" y="33278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10862" y="1710145"/>
                    <a:pt x="982907" y="3510384"/>
                  </a:cubicBezTo>
                  <a:cubicBezTo>
                    <a:pt x="1603008" y="5172642"/>
                    <a:pt x="2693865" y="7278061"/>
                    <a:pt x="4365863" y="7880305"/>
                  </a:cubicBezTo>
                  <a:cubicBezTo>
                    <a:pt x="5636906" y="8336453"/>
                    <a:pt x="7075148" y="7873812"/>
                    <a:pt x="8640009" y="6505371"/>
                  </a:cubicBezTo>
                  <a:lnTo>
                    <a:pt x="8651371" y="6518357"/>
                  </a:lnTo>
                  <a:cubicBezTo>
                    <a:pt x="7472857" y="7549152"/>
                    <a:pt x="6364144" y="8066984"/>
                    <a:pt x="5344712" y="80669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="" xmlns:a16="http://schemas.microsoft.com/office/drawing/2014/main" id="{6644B011-5FCC-4EFF-93BE-6374F2A89A43}"/>
                </a:ext>
              </a:extLst>
            </p:cNvPr>
            <p:cNvSpPr/>
            <p:nvPr/>
          </p:nvSpPr>
          <p:spPr>
            <a:xfrm>
              <a:off x="10505927" y="-759856"/>
              <a:ext cx="8652181" cy="7889232"/>
            </a:xfrm>
            <a:custGeom>
              <a:avLst/>
              <a:gdLst>
                <a:gd name="connsiteX0" fmla="*/ 5398281 w 8652183"/>
                <a:gd name="connsiteY0" fmla="*/ 7885175 h 7889233"/>
                <a:gd name="connsiteX1" fmla="*/ 4409692 w 8652183"/>
                <a:gd name="connsiteY1" fmla="*/ 7714729 h 7889233"/>
                <a:gd name="connsiteX2" fmla="*/ 2356219 w 8652183"/>
                <a:gd name="connsiteY2" fmla="*/ 6026498 h 7889233"/>
                <a:gd name="connsiteX3" fmla="*/ 995894 w 8652183"/>
                <a:gd name="connsiteY3" fmla="*/ 3434089 h 7889233"/>
                <a:gd name="connsiteX4" fmla="*/ 12175 w 8652183"/>
                <a:gd name="connsiteY4" fmla="*/ 15421 h 7889233"/>
                <a:gd name="connsiteX5" fmla="*/ 28408 w 8652183"/>
                <a:gd name="connsiteY5" fmla="*/ 12175 h 7889233"/>
                <a:gd name="connsiteX6" fmla="*/ 1013750 w 8652183"/>
                <a:gd name="connsiteY6" fmla="*/ 3427596 h 7889233"/>
                <a:gd name="connsiteX7" fmla="*/ 4417808 w 8652183"/>
                <a:gd name="connsiteY7" fmla="*/ 7700119 h 7889233"/>
                <a:gd name="connsiteX8" fmla="*/ 8643255 w 8652183"/>
                <a:gd name="connsiteY8" fmla="*/ 6372260 h 7889233"/>
                <a:gd name="connsiteX9" fmla="*/ 8654618 w 8652183"/>
                <a:gd name="connsiteY9" fmla="*/ 6385247 h 7889233"/>
                <a:gd name="connsiteX10" fmla="*/ 5398281 w 8652183"/>
                <a:gd name="connsiteY10" fmla="*/ 7885175 h 788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889233">
                  <a:moveTo>
                    <a:pt x="5398281" y="7885175"/>
                  </a:moveTo>
                  <a:cubicBezTo>
                    <a:pt x="5059011" y="7885175"/>
                    <a:pt x="4729481" y="7828360"/>
                    <a:pt x="4409692" y="7714729"/>
                  </a:cubicBezTo>
                  <a:cubicBezTo>
                    <a:pt x="3671091" y="7453378"/>
                    <a:pt x="2979565" y="6885223"/>
                    <a:pt x="2356219" y="6026498"/>
                  </a:cubicBezTo>
                  <a:cubicBezTo>
                    <a:pt x="1857866" y="5339842"/>
                    <a:pt x="1400095" y="4468131"/>
                    <a:pt x="995894" y="3434089"/>
                  </a:cubicBezTo>
                  <a:cubicBezTo>
                    <a:pt x="310862" y="1672810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27095" y="1667940"/>
                    <a:pt x="1013750" y="3427596"/>
                  </a:cubicBezTo>
                  <a:cubicBezTo>
                    <a:pt x="1646837" y="5049272"/>
                    <a:pt x="2750680" y="7107615"/>
                    <a:pt x="4417808" y="7700119"/>
                  </a:cubicBezTo>
                  <a:cubicBezTo>
                    <a:pt x="5683981" y="8149773"/>
                    <a:pt x="7105991" y="7701742"/>
                    <a:pt x="8643255" y="6372260"/>
                  </a:cubicBezTo>
                  <a:lnTo>
                    <a:pt x="8654618" y="6385247"/>
                  </a:lnTo>
                  <a:cubicBezTo>
                    <a:pt x="7497206" y="7383575"/>
                    <a:pt x="6407973" y="7885175"/>
                    <a:pt x="5398281" y="7885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="" xmlns:a16="http://schemas.microsoft.com/office/drawing/2014/main" id="{75349564-114E-400F-8BA5-362155786302}"/>
                </a:ext>
              </a:extLst>
            </p:cNvPr>
            <p:cNvSpPr/>
            <p:nvPr/>
          </p:nvSpPr>
          <p:spPr>
            <a:xfrm>
              <a:off x="10502681" y="-605642"/>
              <a:ext cx="8652181" cy="7710669"/>
            </a:xfrm>
            <a:custGeom>
              <a:avLst/>
              <a:gdLst>
                <a:gd name="connsiteX0" fmla="*/ 5453473 w 8652183"/>
                <a:gd name="connsiteY0" fmla="*/ 7703366 h 7710670"/>
                <a:gd name="connsiteX1" fmla="*/ 4461637 w 8652183"/>
                <a:gd name="connsiteY1" fmla="*/ 7534543 h 7710670"/>
                <a:gd name="connsiteX2" fmla="*/ 2404917 w 8652183"/>
                <a:gd name="connsiteY2" fmla="*/ 5882024 h 7710670"/>
                <a:gd name="connsiteX3" fmla="*/ 1026737 w 8652183"/>
                <a:gd name="connsiteY3" fmla="*/ 3351301 h 7710670"/>
                <a:gd name="connsiteX4" fmla="*/ 12175 w 8652183"/>
                <a:gd name="connsiteY4" fmla="*/ 15421 h 7710670"/>
                <a:gd name="connsiteX5" fmla="*/ 28408 w 8652183"/>
                <a:gd name="connsiteY5" fmla="*/ 12175 h 7710670"/>
                <a:gd name="connsiteX6" fmla="*/ 1042970 w 8652183"/>
                <a:gd name="connsiteY6" fmla="*/ 3344808 h 7710670"/>
                <a:gd name="connsiteX7" fmla="*/ 4466507 w 8652183"/>
                <a:gd name="connsiteY7" fmla="*/ 7519933 h 7710670"/>
                <a:gd name="connsiteX8" fmla="*/ 8643255 w 8652183"/>
                <a:gd name="connsiteY8" fmla="*/ 6239150 h 7710670"/>
                <a:gd name="connsiteX9" fmla="*/ 8654618 w 8652183"/>
                <a:gd name="connsiteY9" fmla="*/ 6252136 h 7710670"/>
                <a:gd name="connsiteX10" fmla="*/ 5453473 w 8652183"/>
                <a:gd name="connsiteY10" fmla="*/ 7703366 h 771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710670">
                  <a:moveTo>
                    <a:pt x="5453473" y="7703366"/>
                  </a:moveTo>
                  <a:cubicBezTo>
                    <a:pt x="5114203" y="7703366"/>
                    <a:pt x="4783050" y="7646550"/>
                    <a:pt x="4461637" y="7534543"/>
                  </a:cubicBezTo>
                  <a:cubicBezTo>
                    <a:pt x="3726283" y="7276438"/>
                    <a:pt x="3034757" y="6721270"/>
                    <a:pt x="2404917" y="5882024"/>
                  </a:cubicBezTo>
                  <a:cubicBezTo>
                    <a:pt x="1901695" y="5211602"/>
                    <a:pt x="1439055" y="4359370"/>
                    <a:pt x="1026737" y="3351301"/>
                  </a:cubicBezTo>
                  <a:cubicBezTo>
                    <a:pt x="327095" y="1633851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43328" y="1627357"/>
                    <a:pt x="1042970" y="3344808"/>
                  </a:cubicBezTo>
                  <a:cubicBezTo>
                    <a:pt x="1689043" y="4927524"/>
                    <a:pt x="2807496" y="6937168"/>
                    <a:pt x="4466507" y="7519933"/>
                  </a:cubicBezTo>
                  <a:cubicBezTo>
                    <a:pt x="5726187" y="7961470"/>
                    <a:pt x="7131964" y="7531296"/>
                    <a:pt x="8643255" y="6239150"/>
                  </a:cubicBezTo>
                  <a:lnTo>
                    <a:pt x="8654618" y="6252136"/>
                  </a:lnTo>
                  <a:cubicBezTo>
                    <a:pt x="7523179" y="7217999"/>
                    <a:pt x="6450179" y="7703366"/>
                    <a:pt x="5453473" y="7703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="" xmlns:a16="http://schemas.microsoft.com/office/drawing/2014/main" id="{44680D0C-EA0F-4ACC-A5E1-461B589C8A93}"/>
                </a:ext>
              </a:extLst>
            </p:cNvPr>
            <p:cNvSpPr/>
            <p:nvPr/>
          </p:nvSpPr>
          <p:spPr>
            <a:xfrm>
              <a:off x="10499435" y="-449805"/>
              <a:ext cx="8652181" cy="7532106"/>
            </a:xfrm>
            <a:custGeom>
              <a:avLst/>
              <a:gdLst>
                <a:gd name="connsiteX0" fmla="*/ 5508665 w 8652183"/>
                <a:gd name="connsiteY0" fmla="*/ 7521556 h 7532107"/>
                <a:gd name="connsiteX1" fmla="*/ 4513583 w 8652183"/>
                <a:gd name="connsiteY1" fmla="*/ 7354356 h 7532107"/>
                <a:gd name="connsiteX2" fmla="*/ 2455240 w 8652183"/>
                <a:gd name="connsiteY2" fmla="*/ 5739174 h 7532107"/>
                <a:gd name="connsiteX3" fmla="*/ 1059203 w 8652183"/>
                <a:gd name="connsiteY3" fmla="*/ 3268513 h 7532107"/>
                <a:gd name="connsiteX4" fmla="*/ 12175 w 8652183"/>
                <a:gd name="connsiteY4" fmla="*/ 15421 h 7532107"/>
                <a:gd name="connsiteX5" fmla="*/ 28408 w 8652183"/>
                <a:gd name="connsiteY5" fmla="*/ 12175 h 7532107"/>
                <a:gd name="connsiteX6" fmla="*/ 1073812 w 8652183"/>
                <a:gd name="connsiteY6" fmla="*/ 3262019 h 7532107"/>
                <a:gd name="connsiteX7" fmla="*/ 4518453 w 8652183"/>
                <a:gd name="connsiteY7" fmla="*/ 7339747 h 7532107"/>
                <a:gd name="connsiteX8" fmla="*/ 8646502 w 8652183"/>
                <a:gd name="connsiteY8" fmla="*/ 6106040 h 7532107"/>
                <a:gd name="connsiteX9" fmla="*/ 8656241 w 8652183"/>
                <a:gd name="connsiteY9" fmla="*/ 6119026 h 7532107"/>
                <a:gd name="connsiteX10" fmla="*/ 5508665 w 8652183"/>
                <a:gd name="connsiteY10" fmla="*/ 7521556 h 753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532107">
                  <a:moveTo>
                    <a:pt x="5508665" y="7521556"/>
                  </a:moveTo>
                  <a:cubicBezTo>
                    <a:pt x="5169396" y="7521556"/>
                    <a:pt x="4836619" y="7466364"/>
                    <a:pt x="4513583" y="7354356"/>
                  </a:cubicBezTo>
                  <a:cubicBezTo>
                    <a:pt x="3781475" y="7101122"/>
                    <a:pt x="3088326" y="6557316"/>
                    <a:pt x="2455240" y="5739174"/>
                  </a:cubicBezTo>
                  <a:cubicBezTo>
                    <a:pt x="1948770" y="5084984"/>
                    <a:pt x="1479637" y="4253855"/>
                    <a:pt x="1059203" y="3268513"/>
                  </a:cubicBezTo>
                  <a:cubicBezTo>
                    <a:pt x="343328" y="1591645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8408"/>
                    <a:pt x="359561" y="1586775"/>
                    <a:pt x="1073812" y="3262019"/>
                  </a:cubicBezTo>
                  <a:cubicBezTo>
                    <a:pt x="1732872" y="4805777"/>
                    <a:pt x="2865934" y="6768345"/>
                    <a:pt x="4518453" y="7339747"/>
                  </a:cubicBezTo>
                  <a:cubicBezTo>
                    <a:pt x="5773263" y="7773168"/>
                    <a:pt x="7162806" y="7359226"/>
                    <a:pt x="8646502" y="6106040"/>
                  </a:cubicBezTo>
                  <a:lnTo>
                    <a:pt x="8656241" y="6119026"/>
                  </a:lnTo>
                  <a:cubicBezTo>
                    <a:pt x="7549152" y="7052423"/>
                    <a:pt x="6494008" y="7521556"/>
                    <a:pt x="5508665" y="7521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="" xmlns:a16="http://schemas.microsoft.com/office/drawing/2014/main" id="{B9B73ABA-3B3A-47FD-8B92-88960C1F07B9}"/>
                </a:ext>
              </a:extLst>
            </p:cNvPr>
            <p:cNvSpPr/>
            <p:nvPr/>
          </p:nvSpPr>
          <p:spPr>
            <a:xfrm>
              <a:off x="10496188" y="-293969"/>
              <a:ext cx="8652181" cy="7337310"/>
            </a:xfrm>
            <a:custGeom>
              <a:avLst/>
              <a:gdLst>
                <a:gd name="connsiteX0" fmla="*/ 5563857 w 8652183"/>
                <a:gd name="connsiteY0" fmla="*/ 7339746 h 7337311"/>
                <a:gd name="connsiteX1" fmla="*/ 4565528 w 8652183"/>
                <a:gd name="connsiteY1" fmla="*/ 7174170 h 7337311"/>
                <a:gd name="connsiteX2" fmla="*/ 2503939 w 8652183"/>
                <a:gd name="connsiteY2" fmla="*/ 5594700 h 7337311"/>
                <a:gd name="connsiteX3" fmla="*/ 1090045 w 8652183"/>
                <a:gd name="connsiteY3" fmla="*/ 3185724 h 7337311"/>
                <a:gd name="connsiteX4" fmla="*/ 12175 w 8652183"/>
                <a:gd name="connsiteY4" fmla="*/ 15421 h 7337311"/>
                <a:gd name="connsiteX5" fmla="*/ 28408 w 8652183"/>
                <a:gd name="connsiteY5" fmla="*/ 12175 h 7337311"/>
                <a:gd name="connsiteX6" fmla="*/ 1103032 w 8652183"/>
                <a:gd name="connsiteY6" fmla="*/ 3179231 h 7337311"/>
                <a:gd name="connsiteX7" fmla="*/ 4568775 w 8652183"/>
                <a:gd name="connsiteY7" fmla="*/ 7159561 h 7337311"/>
                <a:gd name="connsiteX8" fmla="*/ 8646502 w 8652183"/>
                <a:gd name="connsiteY8" fmla="*/ 5972929 h 7337311"/>
                <a:gd name="connsiteX9" fmla="*/ 8656241 w 8652183"/>
                <a:gd name="connsiteY9" fmla="*/ 5985915 h 7337311"/>
                <a:gd name="connsiteX10" fmla="*/ 5563857 w 8652183"/>
                <a:gd name="connsiteY10" fmla="*/ 7339746 h 733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52183" h="7337311">
                  <a:moveTo>
                    <a:pt x="5563857" y="7339746"/>
                  </a:moveTo>
                  <a:cubicBezTo>
                    <a:pt x="5222965" y="7339746"/>
                    <a:pt x="4890188" y="7284555"/>
                    <a:pt x="4565528" y="7174170"/>
                  </a:cubicBezTo>
                  <a:cubicBezTo>
                    <a:pt x="3835044" y="6925805"/>
                    <a:pt x="3141895" y="6393363"/>
                    <a:pt x="2503939" y="5594700"/>
                  </a:cubicBezTo>
                  <a:cubicBezTo>
                    <a:pt x="1994223" y="4955120"/>
                    <a:pt x="1518596" y="4145094"/>
                    <a:pt x="1090045" y="3185724"/>
                  </a:cubicBezTo>
                  <a:cubicBezTo>
                    <a:pt x="359561" y="1551062"/>
                    <a:pt x="15421" y="30031"/>
                    <a:pt x="12175" y="15421"/>
                  </a:cubicBezTo>
                  <a:lnTo>
                    <a:pt x="28408" y="12175"/>
                  </a:lnTo>
                  <a:cubicBezTo>
                    <a:pt x="31654" y="26784"/>
                    <a:pt x="374170" y="1546192"/>
                    <a:pt x="1103032" y="3179231"/>
                  </a:cubicBezTo>
                  <a:cubicBezTo>
                    <a:pt x="1775077" y="4685653"/>
                    <a:pt x="2922750" y="6597899"/>
                    <a:pt x="4568775" y="7159561"/>
                  </a:cubicBezTo>
                  <a:cubicBezTo>
                    <a:pt x="5818715" y="7584865"/>
                    <a:pt x="7190403" y="7187156"/>
                    <a:pt x="8646502" y="5972929"/>
                  </a:cubicBezTo>
                  <a:lnTo>
                    <a:pt x="8656241" y="5985915"/>
                  </a:lnTo>
                  <a:cubicBezTo>
                    <a:pt x="7575125" y="6885223"/>
                    <a:pt x="6537837" y="7339746"/>
                    <a:pt x="5563857" y="7339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="" xmlns:a16="http://schemas.microsoft.com/office/drawing/2014/main" id="{334196CD-99D8-449A-B088-B94E0E640253}"/>
                </a:ext>
              </a:extLst>
            </p:cNvPr>
            <p:cNvSpPr/>
            <p:nvPr/>
          </p:nvSpPr>
          <p:spPr>
            <a:xfrm>
              <a:off x="10494565" y="-139755"/>
              <a:ext cx="8668414" cy="7158747"/>
            </a:xfrm>
            <a:custGeom>
              <a:avLst/>
              <a:gdLst>
                <a:gd name="connsiteX0" fmla="*/ 5617426 w 8668416"/>
                <a:gd name="connsiteY0" fmla="*/ 7157937 h 7158748"/>
                <a:gd name="connsiteX1" fmla="*/ 4615851 w 8668416"/>
                <a:gd name="connsiteY1" fmla="*/ 6993984 h 7158748"/>
                <a:gd name="connsiteX2" fmla="*/ 2551014 w 8668416"/>
                <a:gd name="connsiteY2" fmla="*/ 5451850 h 7158748"/>
                <a:gd name="connsiteX3" fmla="*/ 1117641 w 8668416"/>
                <a:gd name="connsiteY3" fmla="*/ 3102936 h 7158748"/>
                <a:gd name="connsiteX4" fmla="*/ 12175 w 8668416"/>
                <a:gd name="connsiteY4" fmla="*/ 15421 h 7158748"/>
                <a:gd name="connsiteX5" fmla="*/ 28408 w 8668416"/>
                <a:gd name="connsiteY5" fmla="*/ 12175 h 7158748"/>
                <a:gd name="connsiteX6" fmla="*/ 1133874 w 8668416"/>
                <a:gd name="connsiteY6" fmla="*/ 3096443 h 7158748"/>
                <a:gd name="connsiteX7" fmla="*/ 4622344 w 8668416"/>
                <a:gd name="connsiteY7" fmla="*/ 6977751 h 7158748"/>
                <a:gd name="connsiteX8" fmla="*/ 8649748 w 8668416"/>
                <a:gd name="connsiteY8" fmla="*/ 5838195 h 7158748"/>
                <a:gd name="connsiteX9" fmla="*/ 8659488 w 8668416"/>
                <a:gd name="connsiteY9" fmla="*/ 5851181 h 7158748"/>
                <a:gd name="connsiteX10" fmla="*/ 5617426 w 8668416"/>
                <a:gd name="connsiteY10" fmla="*/ 7157937 h 715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7158748">
                  <a:moveTo>
                    <a:pt x="5617426" y="7157937"/>
                  </a:moveTo>
                  <a:cubicBezTo>
                    <a:pt x="5276533" y="7157937"/>
                    <a:pt x="4942134" y="7102745"/>
                    <a:pt x="4615851" y="6993984"/>
                  </a:cubicBezTo>
                  <a:cubicBezTo>
                    <a:pt x="3888613" y="6750489"/>
                    <a:pt x="3193841" y="6231033"/>
                    <a:pt x="2551014" y="5451850"/>
                  </a:cubicBezTo>
                  <a:cubicBezTo>
                    <a:pt x="2036428" y="4828503"/>
                    <a:pt x="1555932" y="4037956"/>
                    <a:pt x="1117641" y="3102936"/>
                  </a:cubicBezTo>
                  <a:cubicBezTo>
                    <a:pt x="374170" y="1510480"/>
                    <a:pt x="15421" y="31654"/>
                    <a:pt x="12175" y="15421"/>
                  </a:cubicBezTo>
                  <a:lnTo>
                    <a:pt x="28408" y="12175"/>
                  </a:lnTo>
                  <a:cubicBezTo>
                    <a:pt x="31654" y="26784"/>
                    <a:pt x="390403" y="1505610"/>
                    <a:pt x="1133874" y="3096443"/>
                  </a:cubicBezTo>
                  <a:cubicBezTo>
                    <a:pt x="1818907" y="4563905"/>
                    <a:pt x="2981188" y="6427453"/>
                    <a:pt x="4622344" y="6977751"/>
                  </a:cubicBezTo>
                  <a:cubicBezTo>
                    <a:pt x="5865791" y="7394939"/>
                    <a:pt x="7221245" y="7011840"/>
                    <a:pt x="8649748" y="5838195"/>
                  </a:cubicBezTo>
                  <a:lnTo>
                    <a:pt x="8659488" y="5851181"/>
                  </a:lnTo>
                  <a:cubicBezTo>
                    <a:pt x="7599474" y="6721270"/>
                    <a:pt x="6580042" y="7157937"/>
                    <a:pt x="5617426" y="7157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="" xmlns:a16="http://schemas.microsoft.com/office/drawing/2014/main" id="{CFE0C1DA-23A3-4627-8DF7-DCECD40D9D44}"/>
                </a:ext>
              </a:extLst>
            </p:cNvPr>
            <p:cNvSpPr/>
            <p:nvPr/>
          </p:nvSpPr>
          <p:spPr>
            <a:xfrm>
              <a:off x="10491318" y="14458"/>
              <a:ext cx="8668415" cy="6980185"/>
            </a:xfrm>
            <a:custGeom>
              <a:avLst/>
              <a:gdLst>
                <a:gd name="connsiteX0" fmla="*/ 5672618 w 8668416"/>
                <a:gd name="connsiteY0" fmla="*/ 6977751 h 6980185"/>
                <a:gd name="connsiteX1" fmla="*/ 4667796 w 8668416"/>
                <a:gd name="connsiteY1" fmla="*/ 6815421 h 6980185"/>
                <a:gd name="connsiteX2" fmla="*/ 2599713 w 8668416"/>
                <a:gd name="connsiteY2" fmla="*/ 5310623 h 6980185"/>
                <a:gd name="connsiteX3" fmla="*/ 1148484 w 8668416"/>
                <a:gd name="connsiteY3" fmla="*/ 3023394 h 6980185"/>
                <a:gd name="connsiteX4" fmla="*/ 12175 w 8668416"/>
                <a:gd name="connsiteY4" fmla="*/ 17045 h 6980185"/>
                <a:gd name="connsiteX5" fmla="*/ 28408 w 8668416"/>
                <a:gd name="connsiteY5" fmla="*/ 12175 h 6980185"/>
                <a:gd name="connsiteX6" fmla="*/ 1164717 w 8668416"/>
                <a:gd name="connsiteY6" fmla="*/ 3013654 h 6980185"/>
                <a:gd name="connsiteX7" fmla="*/ 4674289 w 8668416"/>
                <a:gd name="connsiteY7" fmla="*/ 6797565 h 6980185"/>
                <a:gd name="connsiteX8" fmla="*/ 8649749 w 8668416"/>
                <a:gd name="connsiteY8" fmla="*/ 5705085 h 6980185"/>
                <a:gd name="connsiteX9" fmla="*/ 8659488 w 8668416"/>
                <a:gd name="connsiteY9" fmla="*/ 5718071 h 6980185"/>
                <a:gd name="connsiteX10" fmla="*/ 5672618 w 8668416"/>
                <a:gd name="connsiteY10" fmla="*/ 6977751 h 698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980185">
                  <a:moveTo>
                    <a:pt x="5672618" y="6977751"/>
                  </a:moveTo>
                  <a:cubicBezTo>
                    <a:pt x="5331725" y="6977751"/>
                    <a:pt x="4995702" y="6924182"/>
                    <a:pt x="4667796" y="6815421"/>
                  </a:cubicBezTo>
                  <a:cubicBezTo>
                    <a:pt x="3943805" y="6576796"/>
                    <a:pt x="3247410" y="6068703"/>
                    <a:pt x="2599713" y="5310623"/>
                  </a:cubicBezTo>
                  <a:cubicBezTo>
                    <a:pt x="2081881" y="4703509"/>
                    <a:pt x="1593268" y="3934065"/>
                    <a:pt x="1148484" y="3023394"/>
                  </a:cubicBezTo>
                  <a:cubicBezTo>
                    <a:pt x="390403" y="1471521"/>
                    <a:pt x="15421" y="31654"/>
                    <a:pt x="12175" y="17045"/>
                  </a:cubicBezTo>
                  <a:lnTo>
                    <a:pt x="28408" y="12175"/>
                  </a:lnTo>
                  <a:cubicBezTo>
                    <a:pt x="31654" y="26784"/>
                    <a:pt x="406636" y="1465027"/>
                    <a:pt x="1164717" y="3013654"/>
                  </a:cubicBezTo>
                  <a:cubicBezTo>
                    <a:pt x="1862736" y="4442158"/>
                    <a:pt x="3039627" y="6258630"/>
                    <a:pt x="4674289" y="6797565"/>
                  </a:cubicBezTo>
                  <a:cubicBezTo>
                    <a:pt x="5912866" y="7206636"/>
                    <a:pt x="7250465" y="6839770"/>
                    <a:pt x="8649749" y="5705085"/>
                  </a:cubicBezTo>
                  <a:lnTo>
                    <a:pt x="8659488" y="5718071"/>
                  </a:lnTo>
                  <a:cubicBezTo>
                    <a:pt x="7625447" y="6557317"/>
                    <a:pt x="6625495" y="6977751"/>
                    <a:pt x="5672618" y="6977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="" xmlns:a16="http://schemas.microsoft.com/office/drawing/2014/main" id="{0E4E64EA-C0C6-4756-8A02-E1C7D574CCF3}"/>
                </a:ext>
              </a:extLst>
            </p:cNvPr>
            <p:cNvSpPr/>
            <p:nvPr/>
          </p:nvSpPr>
          <p:spPr>
            <a:xfrm>
              <a:off x="10488072" y="170296"/>
              <a:ext cx="8668415" cy="6801622"/>
            </a:xfrm>
            <a:custGeom>
              <a:avLst/>
              <a:gdLst>
                <a:gd name="connsiteX0" fmla="*/ 5729433 w 8668416"/>
                <a:gd name="connsiteY0" fmla="*/ 6795942 h 6801622"/>
                <a:gd name="connsiteX1" fmla="*/ 4721365 w 8668416"/>
                <a:gd name="connsiteY1" fmla="*/ 6635235 h 6801622"/>
                <a:gd name="connsiteX2" fmla="*/ 2650036 w 8668416"/>
                <a:gd name="connsiteY2" fmla="*/ 5166149 h 6801622"/>
                <a:gd name="connsiteX3" fmla="*/ 1179327 w 8668416"/>
                <a:gd name="connsiteY3" fmla="*/ 2938983 h 6801622"/>
                <a:gd name="connsiteX4" fmla="*/ 12175 w 8668416"/>
                <a:gd name="connsiteY4" fmla="*/ 17045 h 6801622"/>
                <a:gd name="connsiteX5" fmla="*/ 28408 w 8668416"/>
                <a:gd name="connsiteY5" fmla="*/ 12175 h 6801622"/>
                <a:gd name="connsiteX6" fmla="*/ 1195560 w 8668416"/>
                <a:gd name="connsiteY6" fmla="*/ 2932490 h 6801622"/>
                <a:gd name="connsiteX7" fmla="*/ 4727858 w 8668416"/>
                <a:gd name="connsiteY7" fmla="*/ 6619002 h 6801622"/>
                <a:gd name="connsiteX8" fmla="*/ 8651371 w 8668416"/>
                <a:gd name="connsiteY8" fmla="*/ 5573597 h 6801622"/>
                <a:gd name="connsiteX9" fmla="*/ 8661112 w 8668416"/>
                <a:gd name="connsiteY9" fmla="*/ 5586584 h 6801622"/>
                <a:gd name="connsiteX10" fmla="*/ 5729433 w 8668416"/>
                <a:gd name="connsiteY10" fmla="*/ 6795942 h 680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801622">
                  <a:moveTo>
                    <a:pt x="5729433" y="6795942"/>
                  </a:moveTo>
                  <a:cubicBezTo>
                    <a:pt x="5386918" y="6795942"/>
                    <a:pt x="5050895" y="6742373"/>
                    <a:pt x="4721365" y="6635235"/>
                  </a:cubicBezTo>
                  <a:cubicBezTo>
                    <a:pt x="3998997" y="6401480"/>
                    <a:pt x="3302602" y="5906374"/>
                    <a:pt x="2650036" y="5166149"/>
                  </a:cubicBezTo>
                  <a:cubicBezTo>
                    <a:pt x="2128957" y="4575269"/>
                    <a:pt x="1633850" y="3825304"/>
                    <a:pt x="1179327" y="2938983"/>
                  </a:cubicBezTo>
                  <a:cubicBezTo>
                    <a:pt x="406636" y="1430938"/>
                    <a:pt x="15421" y="30031"/>
                    <a:pt x="12175" y="17045"/>
                  </a:cubicBezTo>
                  <a:lnTo>
                    <a:pt x="28408" y="12175"/>
                  </a:lnTo>
                  <a:cubicBezTo>
                    <a:pt x="31654" y="26784"/>
                    <a:pt x="422869" y="1426068"/>
                    <a:pt x="1195560" y="2932490"/>
                  </a:cubicBezTo>
                  <a:cubicBezTo>
                    <a:pt x="1908188" y="4322034"/>
                    <a:pt x="3098066" y="6089806"/>
                    <a:pt x="4727858" y="6619002"/>
                  </a:cubicBezTo>
                  <a:cubicBezTo>
                    <a:pt x="5959942" y="7018333"/>
                    <a:pt x="7279684" y="6667701"/>
                    <a:pt x="8651371" y="5573597"/>
                  </a:cubicBezTo>
                  <a:lnTo>
                    <a:pt x="8661112" y="5586584"/>
                  </a:lnTo>
                  <a:cubicBezTo>
                    <a:pt x="7651420" y="6390117"/>
                    <a:pt x="6669324" y="6795942"/>
                    <a:pt x="5729433" y="67959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="" xmlns:a16="http://schemas.microsoft.com/office/drawing/2014/main" id="{464964C3-6D3C-4850-93A2-563FE8B07354}"/>
                </a:ext>
              </a:extLst>
            </p:cNvPr>
            <p:cNvSpPr/>
            <p:nvPr/>
          </p:nvSpPr>
          <p:spPr>
            <a:xfrm>
              <a:off x="10484826" y="324508"/>
              <a:ext cx="8668415" cy="6623060"/>
            </a:xfrm>
            <a:custGeom>
              <a:avLst/>
              <a:gdLst>
                <a:gd name="connsiteX0" fmla="*/ 5787873 w 8668416"/>
                <a:gd name="connsiteY0" fmla="*/ 6614132 h 6623059"/>
                <a:gd name="connsiteX1" fmla="*/ 4776557 w 8668416"/>
                <a:gd name="connsiteY1" fmla="*/ 6455049 h 6623059"/>
                <a:gd name="connsiteX2" fmla="*/ 2700358 w 8668416"/>
                <a:gd name="connsiteY2" fmla="*/ 5023299 h 6623059"/>
                <a:gd name="connsiteX3" fmla="*/ 1211793 w 8668416"/>
                <a:gd name="connsiteY3" fmla="*/ 2857818 h 6623059"/>
                <a:gd name="connsiteX4" fmla="*/ 12175 w 8668416"/>
                <a:gd name="connsiteY4" fmla="*/ 17045 h 6623059"/>
                <a:gd name="connsiteX5" fmla="*/ 28408 w 8668416"/>
                <a:gd name="connsiteY5" fmla="*/ 12175 h 6623059"/>
                <a:gd name="connsiteX6" fmla="*/ 1226402 w 8668416"/>
                <a:gd name="connsiteY6" fmla="*/ 2851325 h 6623059"/>
                <a:gd name="connsiteX7" fmla="*/ 4781427 w 8668416"/>
                <a:gd name="connsiteY7" fmla="*/ 6440439 h 6623059"/>
                <a:gd name="connsiteX8" fmla="*/ 8652995 w 8668416"/>
                <a:gd name="connsiteY8" fmla="*/ 5442110 h 6623059"/>
                <a:gd name="connsiteX9" fmla="*/ 8662734 w 8668416"/>
                <a:gd name="connsiteY9" fmla="*/ 5455096 h 6623059"/>
                <a:gd name="connsiteX10" fmla="*/ 5787873 w 8668416"/>
                <a:gd name="connsiteY10" fmla="*/ 6614132 h 66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623059">
                  <a:moveTo>
                    <a:pt x="5787873" y="6614132"/>
                  </a:moveTo>
                  <a:cubicBezTo>
                    <a:pt x="5445356" y="6614132"/>
                    <a:pt x="5109333" y="6560563"/>
                    <a:pt x="4776557" y="6455049"/>
                  </a:cubicBezTo>
                  <a:cubicBezTo>
                    <a:pt x="4057436" y="6226163"/>
                    <a:pt x="3357794" y="5744044"/>
                    <a:pt x="2700358" y="5023299"/>
                  </a:cubicBezTo>
                  <a:cubicBezTo>
                    <a:pt x="2174409" y="4447028"/>
                    <a:pt x="1672810" y="3718166"/>
                    <a:pt x="1211793" y="2857818"/>
                  </a:cubicBezTo>
                  <a:cubicBezTo>
                    <a:pt x="424493" y="1391979"/>
                    <a:pt x="17045" y="31654"/>
                    <a:pt x="12175" y="17045"/>
                  </a:cubicBezTo>
                  <a:lnTo>
                    <a:pt x="28408" y="12175"/>
                  </a:lnTo>
                  <a:cubicBezTo>
                    <a:pt x="31654" y="25161"/>
                    <a:pt x="439102" y="1385486"/>
                    <a:pt x="1226402" y="2851325"/>
                  </a:cubicBezTo>
                  <a:cubicBezTo>
                    <a:pt x="1952017" y="4201910"/>
                    <a:pt x="3158128" y="5922607"/>
                    <a:pt x="4781427" y="6440439"/>
                  </a:cubicBezTo>
                  <a:cubicBezTo>
                    <a:pt x="6007018" y="6831654"/>
                    <a:pt x="7308903" y="6495631"/>
                    <a:pt x="8652995" y="5442110"/>
                  </a:cubicBezTo>
                  <a:lnTo>
                    <a:pt x="8662734" y="5455096"/>
                  </a:lnTo>
                  <a:cubicBezTo>
                    <a:pt x="7677392" y="6226163"/>
                    <a:pt x="6714776" y="6614132"/>
                    <a:pt x="5787873" y="661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="" xmlns:a16="http://schemas.microsoft.com/office/drawing/2014/main" id="{3F0B3FC6-C9C5-46C9-95FB-191C367AC280}"/>
                </a:ext>
              </a:extLst>
            </p:cNvPr>
            <p:cNvSpPr/>
            <p:nvPr/>
          </p:nvSpPr>
          <p:spPr>
            <a:xfrm>
              <a:off x="10481579" y="480346"/>
              <a:ext cx="8668415" cy="6444496"/>
            </a:xfrm>
            <a:custGeom>
              <a:avLst/>
              <a:gdLst>
                <a:gd name="connsiteX0" fmla="*/ 5844688 w 8668416"/>
                <a:gd name="connsiteY0" fmla="*/ 6432323 h 6444496"/>
                <a:gd name="connsiteX1" fmla="*/ 4831750 w 8668416"/>
                <a:gd name="connsiteY1" fmla="*/ 6276486 h 6444496"/>
                <a:gd name="connsiteX2" fmla="*/ 2752303 w 8668416"/>
                <a:gd name="connsiteY2" fmla="*/ 4882072 h 6444496"/>
                <a:gd name="connsiteX3" fmla="*/ 1244259 w 8668416"/>
                <a:gd name="connsiteY3" fmla="*/ 2776653 h 6444496"/>
                <a:gd name="connsiteX4" fmla="*/ 12175 w 8668416"/>
                <a:gd name="connsiteY4" fmla="*/ 17045 h 6444496"/>
                <a:gd name="connsiteX5" fmla="*/ 28408 w 8668416"/>
                <a:gd name="connsiteY5" fmla="*/ 12175 h 6444496"/>
                <a:gd name="connsiteX6" fmla="*/ 1257245 w 8668416"/>
                <a:gd name="connsiteY6" fmla="*/ 2768536 h 6444496"/>
                <a:gd name="connsiteX7" fmla="*/ 4836619 w 8668416"/>
                <a:gd name="connsiteY7" fmla="*/ 6260253 h 6444496"/>
                <a:gd name="connsiteX8" fmla="*/ 8654618 w 8668416"/>
                <a:gd name="connsiteY8" fmla="*/ 5307376 h 6444496"/>
                <a:gd name="connsiteX9" fmla="*/ 8664358 w 8668416"/>
                <a:gd name="connsiteY9" fmla="*/ 5320363 h 6444496"/>
                <a:gd name="connsiteX10" fmla="*/ 5844688 w 8668416"/>
                <a:gd name="connsiteY10" fmla="*/ 6432323 h 644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444496">
                  <a:moveTo>
                    <a:pt x="5844688" y="6432323"/>
                  </a:moveTo>
                  <a:cubicBezTo>
                    <a:pt x="5502172" y="6432323"/>
                    <a:pt x="5164526" y="6380377"/>
                    <a:pt x="4831750" y="6276486"/>
                  </a:cubicBezTo>
                  <a:cubicBezTo>
                    <a:pt x="4114251" y="6052471"/>
                    <a:pt x="3414609" y="5583337"/>
                    <a:pt x="2752303" y="4882072"/>
                  </a:cubicBezTo>
                  <a:cubicBezTo>
                    <a:pt x="2223108" y="4322034"/>
                    <a:pt x="1715015" y="3614275"/>
                    <a:pt x="1244259" y="2776653"/>
                  </a:cubicBezTo>
                  <a:cubicBezTo>
                    <a:pt x="440726" y="1353020"/>
                    <a:pt x="17045" y="30031"/>
                    <a:pt x="12175" y="17045"/>
                  </a:cubicBezTo>
                  <a:lnTo>
                    <a:pt x="28408" y="12175"/>
                  </a:lnTo>
                  <a:cubicBezTo>
                    <a:pt x="33278" y="25161"/>
                    <a:pt x="456959" y="1346527"/>
                    <a:pt x="1257245" y="2768536"/>
                  </a:cubicBezTo>
                  <a:cubicBezTo>
                    <a:pt x="1995846" y="4081785"/>
                    <a:pt x="3218190" y="5753783"/>
                    <a:pt x="4836619" y="6260253"/>
                  </a:cubicBezTo>
                  <a:cubicBezTo>
                    <a:pt x="6055717" y="6641728"/>
                    <a:pt x="7339746" y="6320315"/>
                    <a:pt x="8654618" y="5307376"/>
                  </a:cubicBezTo>
                  <a:lnTo>
                    <a:pt x="8664358" y="5320363"/>
                  </a:lnTo>
                  <a:cubicBezTo>
                    <a:pt x="7704989" y="6060587"/>
                    <a:pt x="6760228" y="6432323"/>
                    <a:pt x="5844688" y="6432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="" xmlns:a16="http://schemas.microsoft.com/office/drawing/2014/main" id="{C4E39A0F-BB99-45FF-BBD8-D3BA15F68065}"/>
                </a:ext>
              </a:extLst>
            </p:cNvPr>
            <p:cNvSpPr/>
            <p:nvPr/>
          </p:nvSpPr>
          <p:spPr>
            <a:xfrm>
              <a:off x="10479956" y="636183"/>
              <a:ext cx="8668415" cy="6249700"/>
            </a:xfrm>
            <a:custGeom>
              <a:avLst/>
              <a:gdLst>
                <a:gd name="connsiteX0" fmla="*/ 5903127 w 8668416"/>
                <a:gd name="connsiteY0" fmla="*/ 6250513 h 6249701"/>
                <a:gd name="connsiteX1" fmla="*/ 4886941 w 8668416"/>
                <a:gd name="connsiteY1" fmla="*/ 6096300 h 6249701"/>
                <a:gd name="connsiteX2" fmla="*/ 2802626 w 8668416"/>
                <a:gd name="connsiteY2" fmla="*/ 4740845 h 6249701"/>
                <a:gd name="connsiteX3" fmla="*/ 1273478 w 8668416"/>
                <a:gd name="connsiteY3" fmla="*/ 2695488 h 6249701"/>
                <a:gd name="connsiteX4" fmla="*/ 12175 w 8668416"/>
                <a:gd name="connsiteY4" fmla="*/ 17045 h 6249701"/>
                <a:gd name="connsiteX5" fmla="*/ 26784 w 8668416"/>
                <a:gd name="connsiteY5" fmla="*/ 12175 h 6249701"/>
                <a:gd name="connsiteX6" fmla="*/ 1288088 w 8668416"/>
                <a:gd name="connsiteY6" fmla="*/ 2688995 h 6249701"/>
                <a:gd name="connsiteX7" fmla="*/ 4891812 w 8668416"/>
                <a:gd name="connsiteY7" fmla="*/ 6081690 h 6249701"/>
                <a:gd name="connsiteX8" fmla="*/ 8654618 w 8668416"/>
                <a:gd name="connsiteY8" fmla="*/ 5174266 h 6249701"/>
                <a:gd name="connsiteX9" fmla="*/ 8664357 w 8668416"/>
                <a:gd name="connsiteY9" fmla="*/ 5187252 h 6249701"/>
                <a:gd name="connsiteX10" fmla="*/ 5903127 w 8668416"/>
                <a:gd name="connsiteY10" fmla="*/ 6250513 h 624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249701">
                  <a:moveTo>
                    <a:pt x="5903127" y="6250513"/>
                  </a:moveTo>
                  <a:cubicBezTo>
                    <a:pt x="5560611" y="6250513"/>
                    <a:pt x="5222965" y="6198567"/>
                    <a:pt x="4886941" y="6096300"/>
                  </a:cubicBezTo>
                  <a:cubicBezTo>
                    <a:pt x="4171066" y="5877154"/>
                    <a:pt x="3469802" y="5421007"/>
                    <a:pt x="2802626" y="4740845"/>
                  </a:cubicBezTo>
                  <a:cubicBezTo>
                    <a:pt x="2268560" y="4197040"/>
                    <a:pt x="1753975" y="3508761"/>
                    <a:pt x="1273478" y="2695488"/>
                  </a:cubicBezTo>
                  <a:cubicBezTo>
                    <a:pt x="456959" y="1312437"/>
                    <a:pt x="15421" y="30031"/>
                    <a:pt x="12175" y="17045"/>
                  </a:cubicBezTo>
                  <a:lnTo>
                    <a:pt x="26784" y="12175"/>
                  </a:lnTo>
                  <a:cubicBezTo>
                    <a:pt x="31654" y="25161"/>
                    <a:pt x="471568" y="1305944"/>
                    <a:pt x="1288088" y="2688995"/>
                  </a:cubicBezTo>
                  <a:cubicBezTo>
                    <a:pt x="2041299" y="3963285"/>
                    <a:pt x="3278252" y="5586584"/>
                    <a:pt x="4891812" y="6081690"/>
                  </a:cubicBezTo>
                  <a:cubicBezTo>
                    <a:pt x="6102792" y="6453425"/>
                    <a:pt x="7368965" y="6148245"/>
                    <a:pt x="8654618" y="5174266"/>
                  </a:cubicBezTo>
                  <a:lnTo>
                    <a:pt x="8664357" y="5187252"/>
                  </a:lnTo>
                  <a:cubicBezTo>
                    <a:pt x="7729338" y="5895011"/>
                    <a:pt x="6804058" y="6250513"/>
                    <a:pt x="5903127" y="6250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="" xmlns:a16="http://schemas.microsoft.com/office/drawing/2014/main" id="{535804DB-4217-4363-BC07-83BAFF5694E6}"/>
                </a:ext>
              </a:extLst>
            </p:cNvPr>
            <p:cNvSpPr/>
            <p:nvPr/>
          </p:nvSpPr>
          <p:spPr>
            <a:xfrm>
              <a:off x="10476709" y="790396"/>
              <a:ext cx="8668415" cy="6071138"/>
            </a:xfrm>
            <a:custGeom>
              <a:avLst/>
              <a:gdLst>
                <a:gd name="connsiteX0" fmla="*/ 5961565 w 8668416"/>
                <a:gd name="connsiteY0" fmla="*/ 6070327 h 6071138"/>
                <a:gd name="connsiteX1" fmla="*/ 4943757 w 8668416"/>
                <a:gd name="connsiteY1" fmla="*/ 5919360 h 6071138"/>
                <a:gd name="connsiteX2" fmla="*/ 2854571 w 8668416"/>
                <a:gd name="connsiteY2" fmla="*/ 4601241 h 6071138"/>
                <a:gd name="connsiteX3" fmla="*/ 1305944 w 8668416"/>
                <a:gd name="connsiteY3" fmla="*/ 2617570 h 6071138"/>
                <a:gd name="connsiteX4" fmla="*/ 12175 w 8668416"/>
                <a:gd name="connsiteY4" fmla="*/ 17045 h 6071138"/>
                <a:gd name="connsiteX5" fmla="*/ 26784 w 8668416"/>
                <a:gd name="connsiteY5" fmla="*/ 12175 h 6071138"/>
                <a:gd name="connsiteX6" fmla="*/ 1320554 w 8668416"/>
                <a:gd name="connsiteY6" fmla="*/ 2607830 h 6071138"/>
                <a:gd name="connsiteX7" fmla="*/ 4950250 w 8668416"/>
                <a:gd name="connsiteY7" fmla="*/ 5903127 h 6071138"/>
                <a:gd name="connsiteX8" fmla="*/ 8657865 w 8668416"/>
                <a:gd name="connsiteY8" fmla="*/ 5041155 h 6071138"/>
                <a:gd name="connsiteX9" fmla="*/ 8667604 w 8668416"/>
                <a:gd name="connsiteY9" fmla="*/ 5054141 h 6071138"/>
                <a:gd name="connsiteX10" fmla="*/ 5961565 w 8668416"/>
                <a:gd name="connsiteY10" fmla="*/ 6070327 h 607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6071138">
                  <a:moveTo>
                    <a:pt x="5961565" y="6070327"/>
                  </a:moveTo>
                  <a:cubicBezTo>
                    <a:pt x="5619049" y="6070327"/>
                    <a:pt x="5279780" y="6020004"/>
                    <a:pt x="4943757" y="5919360"/>
                  </a:cubicBezTo>
                  <a:cubicBezTo>
                    <a:pt x="4231129" y="5705084"/>
                    <a:pt x="3528240" y="5261924"/>
                    <a:pt x="2854571" y="4601241"/>
                  </a:cubicBezTo>
                  <a:cubicBezTo>
                    <a:pt x="2315636" y="4073669"/>
                    <a:pt x="1794557" y="3404870"/>
                    <a:pt x="1305944" y="2617570"/>
                  </a:cubicBezTo>
                  <a:cubicBezTo>
                    <a:pt x="473192" y="1273478"/>
                    <a:pt x="17045" y="30031"/>
                    <a:pt x="12175" y="17045"/>
                  </a:cubicBezTo>
                  <a:lnTo>
                    <a:pt x="26784" y="12175"/>
                  </a:lnTo>
                  <a:cubicBezTo>
                    <a:pt x="31654" y="25161"/>
                    <a:pt x="487801" y="1266985"/>
                    <a:pt x="1320554" y="2607830"/>
                  </a:cubicBezTo>
                  <a:cubicBezTo>
                    <a:pt x="2088374" y="3844784"/>
                    <a:pt x="3339938" y="5421007"/>
                    <a:pt x="4950250" y="5903127"/>
                  </a:cubicBezTo>
                  <a:cubicBezTo>
                    <a:pt x="6153115" y="6263499"/>
                    <a:pt x="7401432" y="5974552"/>
                    <a:pt x="8657865" y="5041155"/>
                  </a:cubicBezTo>
                  <a:lnTo>
                    <a:pt x="8667604" y="5054141"/>
                  </a:lnTo>
                  <a:cubicBezTo>
                    <a:pt x="7755311" y="5731057"/>
                    <a:pt x="6849510" y="6070327"/>
                    <a:pt x="5961565" y="60703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="" xmlns:a16="http://schemas.microsoft.com/office/drawing/2014/main" id="{C87F8AC1-937E-4C3D-AD7E-8DA63EC7D3DB}"/>
                </a:ext>
              </a:extLst>
            </p:cNvPr>
            <p:cNvSpPr/>
            <p:nvPr/>
          </p:nvSpPr>
          <p:spPr>
            <a:xfrm>
              <a:off x="10473463" y="944609"/>
              <a:ext cx="8668415" cy="5892575"/>
            </a:xfrm>
            <a:custGeom>
              <a:avLst/>
              <a:gdLst>
                <a:gd name="connsiteX0" fmla="*/ 6021627 w 8668416"/>
                <a:gd name="connsiteY0" fmla="*/ 5888518 h 5892575"/>
                <a:gd name="connsiteX1" fmla="*/ 5002196 w 8668416"/>
                <a:gd name="connsiteY1" fmla="*/ 5740797 h 5892575"/>
                <a:gd name="connsiteX2" fmla="*/ 2906517 w 8668416"/>
                <a:gd name="connsiteY2" fmla="*/ 4460014 h 5892575"/>
                <a:gd name="connsiteX3" fmla="*/ 1336787 w 8668416"/>
                <a:gd name="connsiteY3" fmla="*/ 2536405 h 5892575"/>
                <a:gd name="connsiteX4" fmla="*/ 12175 w 8668416"/>
                <a:gd name="connsiteY4" fmla="*/ 18668 h 5892575"/>
                <a:gd name="connsiteX5" fmla="*/ 26784 w 8668416"/>
                <a:gd name="connsiteY5" fmla="*/ 12175 h 5892575"/>
                <a:gd name="connsiteX6" fmla="*/ 1351396 w 8668416"/>
                <a:gd name="connsiteY6" fmla="*/ 2528289 h 5892575"/>
                <a:gd name="connsiteX7" fmla="*/ 5007066 w 8668416"/>
                <a:gd name="connsiteY7" fmla="*/ 5726188 h 5892575"/>
                <a:gd name="connsiteX8" fmla="*/ 8656242 w 8668416"/>
                <a:gd name="connsiteY8" fmla="*/ 4909668 h 5892575"/>
                <a:gd name="connsiteX9" fmla="*/ 8665981 w 8668416"/>
                <a:gd name="connsiteY9" fmla="*/ 4922655 h 5892575"/>
                <a:gd name="connsiteX10" fmla="*/ 6021627 w 8668416"/>
                <a:gd name="connsiteY10" fmla="*/ 5888518 h 589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892575">
                  <a:moveTo>
                    <a:pt x="6021627" y="5888518"/>
                  </a:moveTo>
                  <a:cubicBezTo>
                    <a:pt x="5680735" y="5888518"/>
                    <a:pt x="5339842" y="5839819"/>
                    <a:pt x="5002196" y="5740797"/>
                  </a:cubicBezTo>
                  <a:cubicBezTo>
                    <a:pt x="4291191" y="5533015"/>
                    <a:pt x="3586679" y="5101218"/>
                    <a:pt x="2906517" y="4460014"/>
                  </a:cubicBezTo>
                  <a:cubicBezTo>
                    <a:pt x="2362712" y="3947052"/>
                    <a:pt x="1835139" y="3299356"/>
                    <a:pt x="1336787" y="2536405"/>
                  </a:cubicBezTo>
                  <a:cubicBezTo>
                    <a:pt x="491048" y="1236142"/>
                    <a:pt x="17045" y="31654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04034" y="1228026"/>
                    <a:pt x="1351396" y="2528289"/>
                  </a:cubicBezTo>
                  <a:cubicBezTo>
                    <a:pt x="2132203" y="3727906"/>
                    <a:pt x="3401623" y="5255431"/>
                    <a:pt x="5007066" y="5726188"/>
                  </a:cubicBezTo>
                  <a:cubicBezTo>
                    <a:pt x="6201814" y="6076820"/>
                    <a:pt x="7430651" y="5802482"/>
                    <a:pt x="8656242" y="4909668"/>
                  </a:cubicBezTo>
                  <a:lnTo>
                    <a:pt x="8665981" y="4922655"/>
                  </a:lnTo>
                  <a:cubicBezTo>
                    <a:pt x="7782907" y="5565481"/>
                    <a:pt x="6896585" y="5888518"/>
                    <a:pt x="6021627" y="588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="" xmlns:a16="http://schemas.microsoft.com/office/drawing/2014/main" id="{540D3087-289C-4E93-A43B-383F7AAA46FC}"/>
                </a:ext>
              </a:extLst>
            </p:cNvPr>
            <p:cNvSpPr/>
            <p:nvPr/>
          </p:nvSpPr>
          <p:spPr>
            <a:xfrm>
              <a:off x="10470216" y="1100445"/>
              <a:ext cx="8668415" cy="5714012"/>
            </a:xfrm>
            <a:custGeom>
              <a:avLst/>
              <a:gdLst>
                <a:gd name="connsiteX0" fmla="*/ 6083313 w 8668416"/>
                <a:gd name="connsiteY0" fmla="*/ 5706708 h 5714012"/>
                <a:gd name="connsiteX1" fmla="*/ 5063881 w 8668416"/>
                <a:gd name="connsiteY1" fmla="*/ 5562234 h 5714012"/>
                <a:gd name="connsiteX2" fmla="*/ 2963332 w 8668416"/>
                <a:gd name="connsiteY2" fmla="*/ 4320411 h 5714012"/>
                <a:gd name="connsiteX3" fmla="*/ 1372499 w 8668416"/>
                <a:gd name="connsiteY3" fmla="*/ 2456863 h 5714012"/>
                <a:gd name="connsiteX4" fmla="*/ 12175 w 8668416"/>
                <a:gd name="connsiteY4" fmla="*/ 18668 h 5714012"/>
                <a:gd name="connsiteX5" fmla="*/ 26784 w 8668416"/>
                <a:gd name="connsiteY5" fmla="*/ 12175 h 5714012"/>
                <a:gd name="connsiteX6" fmla="*/ 1385486 w 8668416"/>
                <a:gd name="connsiteY6" fmla="*/ 2447123 h 5714012"/>
                <a:gd name="connsiteX7" fmla="*/ 5068751 w 8668416"/>
                <a:gd name="connsiteY7" fmla="*/ 5546001 h 5714012"/>
                <a:gd name="connsiteX8" fmla="*/ 8659488 w 8668416"/>
                <a:gd name="connsiteY8" fmla="*/ 4774934 h 5714012"/>
                <a:gd name="connsiteX9" fmla="*/ 8669228 w 8668416"/>
                <a:gd name="connsiteY9" fmla="*/ 4787921 h 5714012"/>
                <a:gd name="connsiteX10" fmla="*/ 6083313 w 8668416"/>
                <a:gd name="connsiteY10" fmla="*/ 5706708 h 571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714012">
                  <a:moveTo>
                    <a:pt x="6083313" y="5706708"/>
                  </a:moveTo>
                  <a:cubicBezTo>
                    <a:pt x="5742420" y="5706708"/>
                    <a:pt x="5401527" y="5658009"/>
                    <a:pt x="5063881" y="5562234"/>
                  </a:cubicBezTo>
                  <a:cubicBezTo>
                    <a:pt x="4354500" y="5359322"/>
                    <a:pt x="3648364" y="4942134"/>
                    <a:pt x="2963332" y="4320411"/>
                  </a:cubicBezTo>
                  <a:cubicBezTo>
                    <a:pt x="2414657" y="3823681"/>
                    <a:pt x="1878969" y="3197087"/>
                    <a:pt x="1372499" y="2456863"/>
                  </a:cubicBezTo>
                  <a:cubicBezTo>
                    <a:pt x="508904" y="1197183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21891" y="1189067"/>
                    <a:pt x="1385486" y="2447123"/>
                  </a:cubicBezTo>
                  <a:cubicBezTo>
                    <a:pt x="2180902" y="3607782"/>
                    <a:pt x="3466555" y="5088231"/>
                    <a:pt x="5068751" y="5546001"/>
                  </a:cubicBezTo>
                  <a:cubicBezTo>
                    <a:pt x="6255383" y="5885270"/>
                    <a:pt x="7463117" y="5625543"/>
                    <a:pt x="8659488" y="4774934"/>
                  </a:cubicBezTo>
                  <a:lnTo>
                    <a:pt x="8669228" y="4787921"/>
                  </a:lnTo>
                  <a:cubicBezTo>
                    <a:pt x="7808879" y="5399904"/>
                    <a:pt x="6943661" y="5706708"/>
                    <a:pt x="6083313" y="57067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="" xmlns:a16="http://schemas.microsoft.com/office/drawing/2014/main" id="{D6DFD858-876C-45E1-99E5-F017A380F8D3}"/>
                </a:ext>
              </a:extLst>
            </p:cNvPr>
            <p:cNvSpPr/>
            <p:nvPr/>
          </p:nvSpPr>
          <p:spPr>
            <a:xfrm>
              <a:off x="10466971" y="1254660"/>
              <a:ext cx="8668415" cy="5535448"/>
            </a:xfrm>
            <a:custGeom>
              <a:avLst/>
              <a:gdLst>
                <a:gd name="connsiteX0" fmla="*/ 6144998 w 8668416"/>
                <a:gd name="connsiteY0" fmla="*/ 5526522 h 5535449"/>
                <a:gd name="connsiteX1" fmla="*/ 5125566 w 8668416"/>
                <a:gd name="connsiteY1" fmla="*/ 5385294 h 5535449"/>
                <a:gd name="connsiteX2" fmla="*/ 3018524 w 8668416"/>
                <a:gd name="connsiteY2" fmla="*/ 4182430 h 5535449"/>
                <a:gd name="connsiteX3" fmla="*/ 1406589 w 8668416"/>
                <a:gd name="connsiteY3" fmla="*/ 2378945 h 5535449"/>
                <a:gd name="connsiteX4" fmla="*/ 12175 w 8668416"/>
                <a:gd name="connsiteY4" fmla="*/ 18668 h 5535449"/>
                <a:gd name="connsiteX5" fmla="*/ 26784 w 8668416"/>
                <a:gd name="connsiteY5" fmla="*/ 12175 h 5535449"/>
                <a:gd name="connsiteX6" fmla="*/ 1417952 w 8668416"/>
                <a:gd name="connsiteY6" fmla="*/ 2367582 h 5535449"/>
                <a:gd name="connsiteX7" fmla="*/ 5128813 w 8668416"/>
                <a:gd name="connsiteY7" fmla="*/ 5369061 h 5535449"/>
                <a:gd name="connsiteX8" fmla="*/ 8659488 w 8668416"/>
                <a:gd name="connsiteY8" fmla="*/ 4641824 h 5535449"/>
                <a:gd name="connsiteX9" fmla="*/ 8669227 w 8668416"/>
                <a:gd name="connsiteY9" fmla="*/ 4654810 h 5535449"/>
                <a:gd name="connsiteX10" fmla="*/ 6144998 w 8668416"/>
                <a:gd name="connsiteY10" fmla="*/ 5526522 h 553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535449">
                  <a:moveTo>
                    <a:pt x="6144998" y="5526522"/>
                  </a:moveTo>
                  <a:cubicBezTo>
                    <a:pt x="5804106" y="5526522"/>
                    <a:pt x="5464836" y="5479446"/>
                    <a:pt x="5125566" y="5385294"/>
                  </a:cubicBezTo>
                  <a:cubicBezTo>
                    <a:pt x="4417808" y="5188876"/>
                    <a:pt x="3708426" y="4783051"/>
                    <a:pt x="3018524" y="4182430"/>
                  </a:cubicBezTo>
                  <a:cubicBezTo>
                    <a:pt x="2466603" y="3701933"/>
                    <a:pt x="1924421" y="3094820"/>
                    <a:pt x="1406589" y="2378945"/>
                  </a:cubicBezTo>
                  <a:cubicBezTo>
                    <a:pt x="526761" y="1159847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39747" y="1150107"/>
                    <a:pt x="1417952" y="2367582"/>
                  </a:cubicBezTo>
                  <a:cubicBezTo>
                    <a:pt x="2229601" y="3490905"/>
                    <a:pt x="3531487" y="4924278"/>
                    <a:pt x="5128813" y="5369061"/>
                  </a:cubicBezTo>
                  <a:cubicBezTo>
                    <a:pt x="6305705" y="5696968"/>
                    <a:pt x="7493960" y="5451850"/>
                    <a:pt x="8659488" y="4641824"/>
                  </a:cubicBezTo>
                  <a:lnTo>
                    <a:pt x="8669227" y="4654810"/>
                  </a:lnTo>
                  <a:cubicBezTo>
                    <a:pt x="7836475" y="5235951"/>
                    <a:pt x="6990737" y="5526522"/>
                    <a:pt x="6144998" y="5526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="" xmlns:a16="http://schemas.microsoft.com/office/drawing/2014/main" id="{7D864D03-6A12-474D-B223-C22C8534AC4C}"/>
                </a:ext>
              </a:extLst>
            </p:cNvPr>
            <p:cNvSpPr/>
            <p:nvPr/>
          </p:nvSpPr>
          <p:spPr>
            <a:xfrm>
              <a:off x="10465346" y="1410496"/>
              <a:ext cx="8668415" cy="5356887"/>
            </a:xfrm>
            <a:custGeom>
              <a:avLst/>
              <a:gdLst>
                <a:gd name="connsiteX0" fmla="*/ 6208307 w 8668416"/>
                <a:gd name="connsiteY0" fmla="*/ 5344712 h 5356886"/>
                <a:gd name="connsiteX1" fmla="*/ 5188875 w 8668416"/>
                <a:gd name="connsiteY1" fmla="*/ 5206732 h 5356886"/>
                <a:gd name="connsiteX2" fmla="*/ 3073717 w 8668416"/>
                <a:gd name="connsiteY2" fmla="*/ 4042827 h 5356886"/>
                <a:gd name="connsiteX3" fmla="*/ 1439055 w 8668416"/>
                <a:gd name="connsiteY3" fmla="*/ 2299403 h 5356886"/>
                <a:gd name="connsiteX4" fmla="*/ 12175 w 8668416"/>
                <a:gd name="connsiteY4" fmla="*/ 18668 h 5356886"/>
                <a:gd name="connsiteX5" fmla="*/ 26784 w 8668416"/>
                <a:gd name="connsiteY5" fmla="*/ 12175 h 5356886"/>
                <a:gd name="connsiteX6" fmla="*/ 1452041 w 8668416"/>
                <a:gd name="connsiteY6" fmla="*/ 2289664 h 5356886"/>
                <a:gd name="connsiteX7" fmla="*/ 5192122 w 8668416"/>
                <a:gd name="connsiteY7" fmla="*/ 5192122 h 5356886"/>
                <a:gd name="connsiteX8" fmla="*/ 8661111 w 8668416"/>
                <a:gd name="connsiteY8" fmla="*/ 4510337 h 5356886"/>
                <a:gd name="connsiteX9" fmla="*/ 8670851 w 8668416"/>
                <a:gd name="connsiteY9" fmla="*/ 4523323 h 5356886"/>
                <a:gd name="connsiteX10" fmla="*/ 6208307 w 8668416"/>
                <a:gd name="connsiteY10" fmla="*/ 5344712 h 53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5356886">
                  <a:moveTo>
                    <a:pt x="6208307" y="5344712"/>
                  </a:moveTo>
                  <a:cubicBezTo>
                    <a:pt x="5869037" y="5344712"/>
                    <a:pt x="5528145" y="5299260"/>
                    <a:pt x="5188875" y="5206732"/>
                  </a:cubicBezTo>
                  <a:cubicBezTo>
                    <a:pt x="4482740" y="5015183"/>
                    <a:pt x="3771735" y="4623967"/>
                    <a:pt x="3073717" y="4042827"/>
                  </a:cubicBezTo>
                  <a:cubicBezTo>
                    <a:pt x="2516925" y="3576940"/>
                    <a:pt x="1966627" y="2990928"/>
                    <a:pt x="1439055" y="2299403"/>
                  </a:cubicBezTo>
                  <a:cubicBezTo>
                    <a:pt x="542994" y="1120888"/>
                    <a:pt x="17045" y="30031"/>
                    <a:pt x="12175" y="18668"/>
                  </a:cubicBezTo>
                  <a:lnTo>
                    <a:pt x="26784" y="12175"/>
                  </a:lnTo>
                  <a:cubicBezTo>
                    <a:pt x="31654" y="23538"/>
                    <a:pt x="557603" y="1112772"/>
                    <a:pt x="1452041" y="2289664"/>
                  </a:cubicBezTo>
                  <a:cubicBezTo>
                    <a:pt x="2278300" y="3375651"/>
                    <a:pt x="3598042" y="4760324"/>
                    <a:pt x="5192122" y="5192122"/>
                  </a:cubicBezTo>
                  <a:cubicBezTo>
                    <a:pt x="6359274" y="5508665"/>
                    <a:pt x="7526426" y="5278157"/>
                    <a:pt x="8661111" y="4510337"/>
                  </a:cubicBezTo>
                  <a:lnTo>
                    <a:pt x="8670851" y="4523323"/>
                  </a:lnTo>
                  <a:cubicBezTo>
                    <a:pt x="7862448" y="5070375"/>
                    <a:pt x="7037813" y="5344712"/>
                    <a:pt x="6208307" y="53447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="" xmlns:a16="http://schemas.microsoft.com/office/drawing/2014/main" id="{6E2FF576-9ECE-4DB7-A6B3-D946B5A505A9}"/>
                </a:ext>
              </a:extLst>
            </p:cNvPr>
            <p:cNvSpPr/>
            <p:nvPr/>
          </p:nvSpPr>
          <p:spPr>
            <a:xfrm>
              <a:off x="10462100" y="1564708"/>
              <a:ext cx="8684648" cy="5178324"/>
            </a:xfrm>
            <a:custGeom>
              <a:avLst/>
              <a:gdLst>
                <a:gd name="connsiteX0" fmla="*/ 6273239 w 8684649"/>
                <a:gd name="connsiteY0" fmla="*/ 5166149 h 5178323"/>
                <a:gd name="connsiteX1" fmla="*/ 5253807 w 8684649"/>
                <a:gd name="connsiteY1" fmla="*/ 5031416 h 5178323"/>
                <a:gd name="connsiteX2" fmla="*/ 3132155 w 8684649"/>
                <a:gd name="connsiteY2" fmla="*/ 3904846 h 5178323"/>
                <a:gd name="connsiteX3" fmla="*/ 1474767 w 8684649"/>
                <a:gd name="connsiteY3" fmla="*/ 2219861 h 5178323"/>
                <a:gd name="connsiteX4" fmla="*/ 12175 w 8684649"/>
                <a:gd name="connsiteY4" fmla="*/ 20291 h 5178323"/>
                <a:gd name="connsiteX5" fmla="*/ 26784 w 8684649"/>
                <a:gd name="connsiteY5" fmla="*/ 12175 h 5178323"/>
                <a:gd name="connsiteX6" fmla="*/ 1487754 w 8684649"/>
                <a:gd name="connsiteY6" fmla="*/ 2210122 h 5178323"/>
                <a:gd name="connsiteX7" fmla="*/ 5258677 w 8684649"/>
                <a:gd name="connsiteY7" fmla="*/ 5015183 h 5178323"/>
                <a:gd name="connsiteX8" fmla="*/ 8664358 w 8684649"/>
                <a:gd name="connsiteY8" fmla="*/ 4377226 h 5178323"/>
                <a:gd name="connsiteX9" fmla="*/ 8674097 w 8684649"/>
                <a:gd name="connsiteY9" fmla="*/ 4390213 h 5178323"/>
                <a:gd name="connsiteX10" fmla="*/ 6273239 w 8684649"/>
                <a:gd name="connsiteY10" fmla="*/ 5166149 h 517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4649" h="5178323">
                  <a:moveTo>
                    <a:pt x="6273239" y="5166149"/>
                  </a:moveTo>
                  <a:cubicBezTo>
                    <a:pt x="5935593" y="5166149"/>
                    <a:pt x="5594700" y="5120697"/>
                    <a:pt x="5253807" y="5031416"/>
                  </a:cubicBezTo>
                  <a:cubicBezTo>
                    <a:pt x="4549295" y="4846360"/>
                    <a:pt x="3835044" y="4468131"/>
                    <a:pt x="3132155" y="3904846"/>
                  </a:cubicBezTo>
                  <a:cubicBezTo>
                    <a:pt x="2568871" y="3455192"/>
                    <a:pt x="2012079" y="2888661"/>
                    <a:pt x="1474767" y="2219861"/>
                  </a:cubicBezTo>
                  <a:cubicBezTo>
                    <a:pt x="560850" y="1083552"/>
                    <a:pt x="17045" y="30031"/>
                    <a:pt x="12175" y="20291"/>
                  </a:cubicBezTo>
                  <a:lnTo>
                    <a:pt x="26784" y="12175"/>
                  </a:lnTo>
                  <a:cubicBezTo>
                    <a:pt x="31654" y="21915"/>
                    <a:pt x="575460" y="1073812"/>
                    <a:pt x="1487754" y="2210122"/>
                  </a:cubicBezTo>
                  <a:cubicBezTo>
                    <a:pt x="2330246" y="3258773"/>
                    <a:pt x="3667844" y="4596371"/>
                    <a:pt x="5258677" y="5015183"/>
                  </a:cubicBezTo>
                  <a:cubicBezTo>
                    <a:pt x="6414466" y="5318739"/>
                    <a:pt x="7560515" y="5104464"/>
                    <a:pt x="8664358" y="4377226"/>
                  </a:cubicBezTo>
                  <a:lnTo>
                    <a:pt x="8674097" y="4390213"/>
                  </a:lnTo>
                  <a:cubicBezTo>
                    <a:pt x="7890044" y="4906421"/>
                    <a:pt x="7086511" y="5166149"/>
                    <a:pt x="6273239" y="5166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="" xmlns:a16="http://schemas.microsoft.com/office/drawing/2014/main" id="{586CE7A0-9AD4-4B5C-8EA9-BCFE78AA6712}"/>
                </a:ext>
              </a:extLst>
            </p:cNvPr>
            <p:cNvSpPr/>
            <p:nvPr/>
          </p:nvSpPr>
          <p:spPr>
            <a:xfrm>
              <a:off x="10458854" y="1720545"/>
              <a:ext cx="8668415" cy="4983528"/>
            </a:xfrm>
            <a:custGeom>
              <a:avLst/>
              <a:gdLst>
                <a:gd name="connsiteX0" fmla="*/ 6339794 w 8668416"/>
                <a:gd name="connsiteY0" fmla="*/ 4984340 h 4983527"/>
                <a:gd name="connsiteX1" fmla="*/ 5321986 w 8668416"/>
                <a:gd name="connsiteY1" fmla="*/ 4854476 h 4983527"/>
                <a:gd name="connsiteX2" fmla="*/ 3190594 w 8668416"/>
                <a:gd name="connsiteY2" fmla="*/ 3768489 h 4983527"/>
                <a:gd name="connsiteX3" fmla="*/ 1510480 w 8668416"/>
                <a:gd name="connsiteY3" fmla="*/ 2143566 h 4983527"/>
                <a:gd name="connsiteX4" fmla="*/ 12175 w 8668416"/>
                <a:gd name="connsiteY4" fmla="*/ 20291 h 4983527"/>
                <a:gd name="connsiteX5" fmla="*/ 26784 w 8668416"/>
                <a:gd name="connsiteY5" fmla="*/ 12175 h 4983527"/>
                <a:gd name="connsiteX6" fmla="*/ 1523466 w 8668416"/>
                <a:gd name="connsiteY6" fmla="*/ 2132203 h 4983527"/>
                <a:gd name="connsiteX7" fmla="*/ 5325232 w 8668416"/>
                <a:gd name="connsiteY7" fmla="*/ 4838243 h 4983527"/>
                <a:gd name="connsiteX8" fmla="*/ 8664358 w 8668416"/>
                <a:gd name="connsiteY8" fmla="*/ 4244116 h 4983527"/>
                <a:gd name="connsiteX9" fmla="*/ 8672474 w 8668416"/>
                <a:gd name="connsiteY9" fmla="*/ 4257102 h 4983527"/>
                <a:gd name="connsiteX10" fmla="*/ 6339794 w 8668416"/>
                <a:gd name="connsiteY10" fmla="*/ 4984340 h 49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8416" h="4983527">
                  <a:moveTo>
                    <a:pt x="6339794" y="4984340"/>
                  </a:moveTo>
                  <a:cubicBezTo>
                    <a:pt x="6003771" y="4984340"/>
                    <a:pt x="5664502" y="4940511"/>
                    <a:pt x="5321986" y="4854476"/>
                  </a:cubicBezTo>
                  <a:cubicBezTo>
                    <a:pt x="4619097" y="4675913"/>
                    <a:pt x="3901599" y="4309048"/>
                    <a:pt x="3190594" y="3768489"/>
                  </a:cubicBezTo>
                  <a:cubicBezTo>
                    <a:pt x="2622440" y="3335068"/>
                    <a:pt x="2057531" y="2788016"/>
                    <a:pt x="1510480" y="2143566"/>
                  </a:cubicBezTo>
                  <a:cubicBezTo>
                    <a:pt x="578706" y="1046216"/>
                    <a:pt x="17045" y="31654"/>
                    <a:pt x="12175" y="20291"/>
                  </a:cubicBezTo>
                  <a:lnTo>
                    <a:pt x="26784" y="12175"/>
                  </a:lnTo>
                  <a:cubicBezTo>
                    <a:pt x="31654" y="21915"/>
                    <a:pt x="593316" y="1036477"/>
                    <a:pt x="1523466" y="2132203"/>
                  </a:cubicBezTo>
                  <a:cubicBezTo>
                    <a:pt x="2382191" y="3143518"/>
                    <a:pt x="3737646" y="4434041"/>
                    <a:pt x="5325232" y="4838243"/>
                  </a:cubicBezTo>
                  <a:cubicBezTo>
                    <a:pt x="6469658" y="5128814"/>
                    <a:pt x="7592981" y="4929147"/>
                    <a:pt x="8664358" y="4244116"/>
                  </a:cubicBezTo>
                  <a:lnTo>
                    <a:pt x="8672474" y="4257102"/>
                  </a:lnTo>
                  <a:cubicBezTo>
                    <a:pt x="7917640" y="4740845"/>
                    <a:pt x="7135211" y="4984340"/>
                    <a:pt x="6339794" y="498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="" xmlns:a16="http://schemas.microsoft.com/office/drawing/2014/main" id="{6C24E7F4-112F-4FA1-B5A6-8EFCB78DDA4A}"/>
                </a:ext>
              </a:extLst>
            </p:cNvPr>
            <p:cNvSpPr/>
            <p:nvPr/>
          </p:nvSpPr>
          <p:spPr>
            <a:xfrm>
              <a:off x="10455606" y="1874759"/>
              <a:ext cx="8684648" cy="4804965"/>
            </a:xfrm>
            <a:custGeom>
              <a:avLst/>
              <a:gdLst>
                <a:gd name="connsiteX0" fmla="*/ 6406349 w 8684649"/>
                <a:gd name="connsiteY0" fmla="*/ 4804154 h 4804964"/>
                <a:gd name="connsiteX1" fmla="*/ 5391788 w 8684649"/>
                <a:gd name="connsiteY1" fmla="*/ 4677536 h 4804964"/>
                <a:gd name="connsiteX2" fmla="*/ 3252279 w 8684649"/>
                <a:gd name="connsiteY2" fmla="*/ 3630508 h 4804964"/>
                <a:gd name="connsiteX3" fmla="*/ 1547816 w 8684649"/>
                <a:gd name="connsiteY3" fmla="*/ 2065648 h 4804964"/>
                <a:gd name="connsiteX4" fmla="*/ 12175 w 8684649"/>
                <a:gd name="connsiteY4" fmla="*/ 20291 h 4804964"/>
                <a:gd name="connsiteX5" fmla="*/ 26784 w 8684649"/>
                <a:gd name="connsiteY5" fmla="*/ 12175 h 4804964"/>
                <a:gd name="connsiteX6" fmla="*/ 1560802 w 8684649"/>
                <a:gd name="connsiteY6" fmla="*/ 2054285 h 4804964"/>
                <a:gd name="connsiteX7" fmla="*/ 5396657 w 8684649"/>
                <a:gd name="connsiteY7" fmla="*/ 4662927 h 4804964"/>
                <a:gd name="connsiteX8" fmla="*/ 8667604 w 8684649"/>
                <a:gd name="connsiteY8" fmla="*/ 4111005 h 4804964"/>
                <a:gd name="connsiteX9" fmla="*/ 8675721 w 8684649"/>
                <a:gd name="connsiteY9" fmla="*/ 4123991 h 4804964"/>
                <a:gd name="connsiteX10" fmla="*/ 6406349 w 8684649"/>
                <a:gd name="connsiteY10" fmla="*/ 4804154 h 48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84649" h="4804964">
                  <a:moveTo>
                    <a:pt x="6406349" y="4804154"/>
                  </a:moveTo>
                  <a:cubicBezTo>
                    <a:pt x="6071950" y="4804154"/>
                    <a:pt x="5732680" y="4761948"/>
                    <a:pt x="5391788" y="4677536"/>
                  </a:cubicBezTo>
                  <a:cubicBezTo>
                    <a:pt x="4688899" y="4505466"/>
                    <a:pt x="3969777" y="4151587"/>
                    <a:pt x="3252279" y="3630508"/>
                  </a:cubicBezTo>
                  <a:cubicBezTo>
                    <a:pt x="2679255" y="3213321"/>
                    <a:pt x="2104607" y="2685748"/>
                    <a:pt x="1547816" y="2065648"/>
                  </a:cubicBezTo>
                  <a:cubicBezTo>
                    <a:pt x="599809" y="1008880"/>
                    <a:pt x="18668" y="30031"/>
                    <a:pt x="12175" y="20291"/>
                  </a:cubicBezTo>
                  <a:lnTo>
                    <a:pt x="26784" y="12175"/>
                  </a:lnTo>
                  <a:cubicBezTo>
                    <a:pt x="33278" y="21915"/>
                    <a:pt x="612795" y="999140"/>
                    <a:pt x="1560802" y="2054285"/>
                  </a:cubicBezTo>
                  <a:cubicBezTo>
                    <a:pt x="2435760" y="3028264"/>
                    <a:pt x="3810694" y="4271711"/>
                    <a:pt x="5396657" y="4662927"/>
                  </a:cubicBezTo>
                  <a:cubicBezTo>
                    <a:pt x="6528097" y="4940511"/>
                    <a:pt x="7628693" y="4755455"/>
                    <a:pt x="8667604" y="4111005"/>
                  </a:cubicBezTo>
                  <a:lnTo>
                    <a:pt x="8675721" y="4123991"/>
                  </a:lnTo>
                  <a:cubicBezTo>
                    <a:pt x="7946860" y="4576892"/>
                    <a:pt x="7187156" y="4804154"/>
                    <a:pt x="6406349" y="4804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="" xmlns:a16="http://schemas.microsoft.com/office/drawing/2014/main" id="{64F6AEB9-7BEC-44CC-B388-7EF001B286AA}"/>
                </a:ext>
              </a:extLst>
            </p:cNvPr>
            <p:cNvSpPr/>
            <p:nvPr/>
          </p:nvSpPr>
          <p:spPr>
            <a:xfrm>
              <a:off x="10453983" y="2030594"/>
              <a:ext cx="8684648" cy="4626402"/>
            </a:xfrm>
            <a:custGeom>
              <a:avLst/>
              <a:gdLst>
                <a:gd name="connsiteX0" fmla="*/ 6476151 w 8684649"/>
                <a:gd name="connsiteY0" fmla="*/ 4623967 h 4626402"/>
                <a:gd name="connsiteX1" fmla="*/ 5442110 w 8684649"/>
                <a:gd name="connsiteY1" fmla="*/ 4497350 h 4626402"/>
                <a:gd name="connsiteX2" fmla="*/ 2672762 w 8684649"/>
                <a:gd name="connsiteY2" fmla="*/ 3007161 h 4626402"/>
                <a:gd name="connsiteX3" fmla="*/ 12175 w 8684649"/>
                <a:gd name="connsiteY3" fmla="*/ 20291 h 4626402"/>
                <a:gd name="connsiteX4" fmla="*/ 25161 w 8684649"/>
                <a:gd name="connsiteY4" fmla="*/ 12175 h 4626402"/>
                <a:gd name="connsiteX5" fmla="*/ 2682502 w 8684649"/>
                <a:gd name="connsiteY5" fmla="*/ 2994175 h 4626402"/>
                <a:gd name="connsiteX6" fmla="*/ 8665981 w 8684649"/>
                <a:gd name="connsiteY6" fmla="*/ 3977894 h 4626402"/>
                <a:gd name="connsiteX7" fmla="*/ 8674097 w 8684649"/>
                <a:gd name="connsiteY7" fmla="*/ 3992504 h 4626402"/>
                <a:gd name="connsiteX8" fmla="*/ 6476151 w 8684649"/>
                <a:gd name="connsiteY8" fmla="*/ 4623967 h 462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626402">
                  <a:moveTo>
                    <a:pt x="6476151" y="4623967"/>
                  </a:moveTo>
                  <a:cubicBezTo>
                    <a:pt x="6135259" y="4623967"/>
                    <a:pt x="5791119" y="4581762"/>
                    <a:pt x="5442110" y="4497350"/>
                  </a:cubicBezTo>
                  <a:cubicBezTo>
                    <a:pt x="4539556" y="4278204"/>
                    <a:pt x="3607782" y="3776605"/>
                    <a:pt x="2672762" y="3007161"/>
                  </a:cubicBezTo>
                  <a:cubicBezTo>
                    <a:pt x="1081929" y="1695536"/>
                    <a:pt x="21915" y="36524"/>
                    <a:pt x="12175" y="20291"/>
                  </a:cubicBezTo>
                  <a:lnTo>
                    <a:pt x="25161" y="12175"/>
                  </a:lnTo>
                  <a:cubicBezTo>
                    <a:pt x="34901" y="28408"/>
                    <a:pt x="1094915" y="1684173"/>
                    <a:pt x="2682502" y="2994175"/>
                  </a:cubicBezTo>
                  <a:cubicBezTo>
                    <a:pt x="4146717" y="4201910"/>
                    <a:pt x="6373883" y="5352828"/>
                    <a:pt x="8665981" y="3977894"/>
                  </a:cubicBezTo>
                  <a:lnTo>
                    <a:pt x="8674097" y="3992504"/>
                  </a:lnTo>
                  <a:cubicBezTo>
                    <a:pt x="7972833" y="4412939"/>
                    <a:pt x="7235855" y="4623967"/>
                    <a:pt x="6476151" y="4623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="" xmlns:a16="http://schemas.microsoft.com/office/drawing/2014/main" id="{691793AB-1F9D-479D-93FD-46FBA5FE1DCF}"/>
                </a:ext>
              </a:extLst>
            </p:cNvPr>
            <p:cNvSpPr/>
            <p:nvPr/>
          </p:nvSpPr>
          <p:spPr>
            <a:xfrm>
              <a:off x="10450738" y="2184809"/>
              <a:ext cx="8684648" cy="4447838"/>
            </a:xfrm>
            <a:custGeom>
              <a:avLst/>
              <a:gdLst>
                <a:gd name="connsiteX0" fmla="*/ 6547576 w 8684649"/>
                <a:gd name="connsiteY0" fmla="*/ 4443781 h 4447839"/>
                <a:gd name="connsiteX1" fmla="*/ 5490809 w 8684649"/>
                <a:gd name="connsiteY1" fmla="*/ 4315541 h 4447839"/>
                <a:gd name="connsiteX2" fmla="*/ 2716591 w 8684649"/>
                <a:gd name="connsiteY2" fmla="*/ 2878921 h 4447839"/>
                <a:gd name="connsiteX3" fmla="*/ 12175 w 8684649"/>
                <a:gd name="connsiteY3" fmla="*/ 21914 h 4447839"/>
                <a:gd name="connsiteX4" fmla="*/ 25161 w 8684649"/>
                <a:gd name="connsiteY4" fmla="*/ 12175 h 4447839"/>
                <a:gd name="connsiteX5" fmla="*/ 2726331 w 8684649"/>
                <a:gd name="connsiteY5" fmla="*/ 2865934 h 4447839"/>
                <a:gd name="connsiteX6" fmla="*/ 8669227 w 8684649"/>
                <a:gd name="connsiteY6" fmla="*/ 3844784 h 4447839"/>
                <a:gd name="connsiteX7" fmla="*/ 8677344 w 8684649"/>
                <a:gd name="connsiteY7" fmla="*/ 3859393 h 4447839"/>
                <a:gd name="connsiteX8" fmla="*/ 6547576 w 8684649"/>
                <a:gd name="connsiteY8" fmla="*/ 4443781 h 444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447839">
                  <a:moveTo>
                    <a:pt x="6547576" y="4443781"/>
                  </a:moveTo>
                  <a:cubicBezTo>
                    <a:pt x="6201814" y="4443781"/>
                    <a:pt x="5847934" y="4401575"/>
                    <a:pt x="5490809" y="4315541"/>
                  </a:cubicBezTo>
                  <a:cubicBezTo>
                    <a:pt x="4591501" y="4101265"/>
                    <a:pt x="3658104" y="3617522"/>
                    <a:pt x="2716591" y="2878921"/>
                  </a:cubicBezTo>
                  <a:cubicBezTo>
                    <a:pt x="1112771" y="1620864"/>
                    <a:pt x="23538" y="38147"/>
                    <a:pt x="12175" y="21914"/>
                  </a:cubicBezTo>
                  <a:lnTo>
                    <a:pt x="25161" y="12175"/>
                  </a:lnTo>
                  <a:cubicBezTo>
                    <a:pt x="36524" y="28408"/>
                    <a:pt x="1124135" y="1609501"/>
                    <a:pt x="2726331" y="2865934"/>
                  </a:cubicBezTo>
                  <a:cubicBezTo>
                    <a:pt x="4203533" y="4024970"/>
                    <a:pt x="6433945" y="5133683"/>
                    <a:pt x="8669227" y="3844784"/>
                  </a:cubicBezTo>
                  <a:lnTo>
                    <a:pt x="8677344" y="3859393"/>
                  </a:lnTo>
                  <a:cubicBezTo>
                    <a:pt x="8002052" y="4248985"/>
                    <a:pt x="7289424" y="4443781"/>
                    <a:pt x="6547576" y="4443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="" xmlns:a16="http://schemas.microsoft.com/office/drawing/2014/main" id="{9D5AE2F8-F286-420D-82F6-46D4E419BC3D}"/>
                </a:ext>
              </a:extLst>
            </p:cNvPr>
            <p:cNvSpPr/>
            <p:nvPr/>
          </p:nvSpPr>
          <p:spPr>
            <a:xfrm>
              <a:off x="10447490" y="2339023"/>
              <a:ext cx="8684648" cy="4269275"/>
            </a:xfrm>
            <a:custGeom>
              <a:avLst/>
              <a:gdLst>
                <a:gd name="connsiteX0" fmla="*/ 6622248 w 8684649"/>
                <a:gd name="connsiteY0" fmla="*/ 4265218 h 4269276"/>
                <a:gd name="connsiteX1" fmla="*/ 5539508 w 8684649"/>
                <a:gd name="connsiteY1" fmla="*/ 4135354 h 4269276"/>
                <a:gd name="connsiteX2" fmla="*/ 2758797 w 8684649"/>
                <a:gd name="connsiteY2" fmla="*/ 2752303 h 4269276"/>
                <a:gd name="connsiteX3" fmla="*/ 12175 w 8684649"/>
                <a:gd name="connsiteY3" fmla="*/ 21914 h 4269276"/>
                <a:gd name="connsiteX4" fmla="*/ 25161 w 8684649"/>
                <a:gd name="connsiteY4" fmla="*/ 12175 h 4269276"/>
                <a:gd name="connsiteX5" fmla="*/ 2770160 w 8684649"/>
                <a:gd name="connsiteY5" fmla="*/ 2737694 h 4269276"/>
                <a:gd name="connsiteX6" fmla="*/ 8670851 w 8684649"/>
                <a:gd name="connsiteY6" fmla="*/ 3711673 h 4269276"/>
                <a:gd name="connsiteX7" fmla="*/ 8678968 w 8684649"/>
                <a:gd name="connsiteY7" fmla="*/ 3726283 h 4269276"/>
                <a:gd name="connsiteX8" fmla="*/ 6622248 w 8684649"/>
                <a:gd name="connsiteY8" fmla="*/ 4265218 h 426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269276">
                  <a:moveTo>
                    <a:pt x="6622248" y="4265218"/>
                  </a:moveTo>
                  <a:cubicBezTo>
                    <a:pt x="6268369" y="4265218"/>
                    <a:pt x="5907996" y="4221389"/>
                    <a:pt x="5539508" y="4135354"/>
                  </a:cubicBezTo>
                  <a:cubicBezTo>
                    <a:pt x="4645070" y="3924325"/>
                    <a:pt x="3710050" y="3460062"/>
                    <a:pt x="2758797" y="2752303"/>
                  </a:cubicBezTo>
                  <a:cubicBezTo>
                    <a:pt x="1140368" y="1547816"/>
                    <a:pt x="23538" y="38147"/>
                    <a:pt x="12175" y="21914"/>
                  </a:cubicBezTo>
                  <a:lnTo>
                    <a:pt x="25161" y="12175"/>
                  </a:lnTo>
                  <a:cubicBezTo>
                    <a:pt x="36524" y="26784"/>
                    <a:pt x="1153354" y="1534829"/>
                    <a:pt x="2770160" y="2737694"/>
                  </a:cubicBezTo>
                  <a:cubicBezTo>
                    <a:pt x="4261971" y="3846407"/>
                    <a:pt x="6495631" y="4916161"/>
                    <a:pt x="8670851" y="3711673"/>
                  </a:cubicBezTo>
                  <a:lnTo>
                    <a:pt x="8678968" y="3726283"/>
                  </a:lnTo>
                  <a:cubicBezTo>
                    <a:pt x="8031272" y="4085032"/>
                    <a:pt x="7342993" y="4265218"/>
                    <a:pt x="6622248" y="4265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="" xmlns:a16="http://schemas.microsoft.com/office/drawing/2014/main" id="{3BDAE806-467E-4A15-AE8A-4A18D8F46D96}"/>
                </a:ext>
              </a:extLst>
            </p:cNvPr>
            <p:cNvSpPr/>
            <p:nvPr/>
          </p:nvSpPr>
          <p:spPr>
            <a:xfrm>
              <a:off x="10444244" y="2494859"/>
              <a:ext cx="8684648" cy="4090713"/>
            </a:xfrm>
            <a:custGeom>
              <a:avLst/>
              <a:gdLst>
                <a:gd name="connsiteX0" fmla="*/ 6700166 w 8684649"/>
                <a:gd name="connsiteY0" fmla="*/ 4085032 h 4090713"/>
                <a:gd name="connsiteX1" fmla="*/ 5589830 w 8684649"/>
                <a:gd name="connsiteY1" fmla="*/ 3953545 h 4090713"/>
                <a:gd name="connsiteX2" fmla="*/ 2804249 w 8684649"/>
                <a:gd name="connsiteY2" fmla="*/ 2624063 h 4090713"/>
                <a:gd name="connsiteX3" fmla="*/ 12175 w 8684649"/>
                <a:gd name="connsiteY3" fmla="*/ 21915 h 4090713"/>
                <a:gd name="connsiteX4" fmla="*/ 25161 w 8684649"/>
                <a:gd name="connsiteY4" fmla="*/ 12175 h 4090713"/>
                <a:gd name="connsiteX5" fmla="*/ 2812365 w 8684649"/>
                <a:gd name="connsiteY5" fmla="*/ 2609453 h 4090713"/>
                <a:gd name="connsiteX6" fmla="*/ 8670851 w 8684649"/>
                <a:gd name="connsiteY6" fmla="*/ 3578563 h 4090713"/>
                <a:gd name="connsiteX7" fmla="*/ 8678967 w 8684649"/>
                <a:gd name="connsiteY7" fmla="*/ 3593172 h 4090713"/>
                <a:gd name="connsiteX8" fmla="*/ 6700166 w 8684649"/>
                <a:gd name="connsiteY8" fmla="*/ 4085032 h 409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4090713">
                  <a:moveTo>
                    <a:pt x="6700166" y="4085032"/>
                  </a:moveTo>
                  <a:cubicBezTo>
                    <a:pt x="6339794" y="4085032"/>
                    <a:pt x="5968058" y="4041203"/>
                    <a:pt x="5589830" y="3953545"/>
                  </a:cubicBezTo>
                  <a:cubicBezTo>
                    <a:pt x="4700262" y="3747386"/>
                    <a:pt x="3763619" y="3299356"/>
                    <a:pt x="2804249" y="2624063"/>
                  </a:cubicBezTo>
                  <a:cubicBezTo>
                    <a:pt x="1171210" y="1471521"/>
                    <a:pt x="23538" y="36524"/>
                    <a:pt x="12175" y="21915"/>
                  </a:cubicBezTo>
                  <a:lnTo>
                    <a:pt x="25161" y="12175"/>
                  </a:lnTo>
                  <a:cubicBezTo>
                    <a:pt x="36524" y="26785"/>
                    <a:pt x="1180950" y="1460157"/>
                    <a:pt x="2812365" y="2609453"/>
                  </a:cubicBezTo>
                  <a:cubicBezTo>
                    <a:pt x="4317164" y="3669468"/>
                    <a:pt x="6554069" y="4698640"/>
                    <a:pt x="8670851" y="3578563"/>
                  </a:cubicBezTo>
                  <a:lnTo>
                    <a:pt x="8678967" y="3593172"/>
                  </a:lnTo>
                  <a:cubicBezTo>
                    <a:pt x="8062114" y="3921079"/>
                    <a:pt x="7398185" y="4085032"/>
                    <a:pt x="6700166" y="4085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="" xmlns:a16="http://schemas.microsoft.com/office/drawing/2014/main" id="{99D6CCCE-4255-4FBA-ADB8-F523F7EFE824}"/>
                </a:ext>
              </a:extLst>
            </p:cNvPr>
            <p:cNvSpPr/>
            <p:nvPr/>
          </p:nvSpPr>
          <p:spPr>
            <a:xfrm>
              <a:off x="10442621" y="2649072"/>
              <a:ext cx="8684648" cy="3912150"/>
            </a:xfrm>
            <a:custGeom>
              <a:avLst/>
              <a:gdLst>
                <a:gd name="connsiteX0" fmla="*/ 6779708 w 8684649"/>
                <a:gd name="connsiteY0" fmla="*/ 3906469 h 3912150"/>
                <a:gd name="connsiteX1" fmla="*/ 5636905 w 8684649"/>
                <a:gd name="connsiteY1" fmla="*/ 3771735 h 3912150"/>
                <a:gd name="connsiteX2" fmla="*/ 2844831 w 8684649"/>
                <a:gd name="connsiteY2" fmla="*/ 2495823 h 3912150"/>
                <a:gd name="connsiteX3" fmla="*/ 12175 w 8684649"/>
                <a:gd name="connsiteY3" fmla="*/ 23538 h 3912150"/>
                <a:gd name="connsiteX4" fmla="*/ 25161 w 8684649"/>
                <a:gd name="connsiteY4" fmla="*/ 12175 h 3912150"/>
                <a:gd name="connsiteX5" fmla="*/ 2856195 w 8684649"/>
                <a:gd name="connsiteY5" fmla="*/ 2482836 h 3912150"/>
                <a:gd name="connsiteX6" fmla="*/ 8672474 w 8684649"/>
                <a:gd name="connsiteY6" fmla="*/ 3447075 h 3912150"/>
                <a:gd name="connsiteX7" fmla="*/ 8678968 w 8684649"/>
                <a:gd name="connsiteY7" fmla="*/ 3461685 h 3912150"/>
                <a:gd name="connsiteX8" fmla="*/ 6779708 w 8684649"/>
                <a:gd name="connsiteY8" fmla="*/ 3906469 h 39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912150">
                  <a:moveTo>
                    <a:pt x="6779708" y="3906469"/>
                  </a:moveTo>
                  <a:cubicBezTo>
                    <a:pt x="6409596" y="3906469"/>
                    <a:pt x="6028121" y="3862640"/>
                    <a:pt x="5636905" y="3771735"/>
                  </a:cubicBezTo>
                  <a:cubicBezTo>
                    <a:pt x="4752208" y="3570446"/>
                    <a:pt x="3812317" y="3140272"/>
                    <a:pt x="2844831" y="2495823"/>
                  </a:cubicBezTo>
                  <a:cubicBezTo>
                    <a:pt x="1198806" y="1398472"/>
                    <a:pt x="23538" y="36524"/>
                    <a:pt x="12175" y="23538"/>
                  </a:cubicBezTo>
                  <a:lnTo>
                    <a:pt x="25161" y="12175"/>
                  </a:lnTo>
                  <a:cubicBezTo>
                    <a:pt x="36524" y="25161"/>
                    <a:pt x="1210169" y="1385486"/>
                    <a:pt x="2856195" y="2482836"/>
                  </a:cubicBezTo>
                  <a:cubicBezTo>
                    <a:pt x="4373979" y="3494151"/>
                    <a:pt x="6614132" y="4482740"/>
                    <a:pt x="8672474" y="3447075"/>
                  </a:cubicBezTo>
                  <a:lnTo>
                    <a:pt x="8678968" y="3461685"/>
                  </a:lnTo>
                  <a:cubicBezTo>
                    <a:pt x="8089710" y="3757126"/>
                    <a:pt x="7455000" y="3906469"/>
                    <a:pt x="6779708" y="39064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="" xmlns:a16="http://schemas.microsoft.com/office/drawing/2014/main" id="{5EDDBCE3-1AB5-423A-A8CC-23BE18FCDAD3}"/>
                </a:ext>
              </a:extLst>
            </p:cNvPr>
            <p:cNvSpPr/>
            <p:nvPr/>
          </p:nvSpPr>
          <p:spPr>
            <a:xfrm>
              <a:off x="10439374" y="2804909"/>
              <a:ext cx="8684648" cy="3733588"/>
            </a:xfrm>
            <a:custGeom>
              <a:avLst/>
              <a:gdLst>
                <a:gd name="connsiteX0" fmla="*/ 6865743 w 8684649"/>
                <a:gd name="connsiteY0" fmla="*/ 3726283 h 3733587"/>
                <a:gd name="connsiteX1" fmla="*/ 5687228 w 8684649"/>
                <a:gd name="connsiteY1" fmla="*/ 3589926 h 3733587"/>
                <a:gd name="connsiteX2" fmla="*/ 2890284 w 8684649"/>
                <a:gd name="connsiteY2" fmla="*/ 2367582 h 3733587"/>
                <a:gd name="connsiteX3" fmla="*/ 12175 w 8684649"/>
                <a:gd name="connsiteY3" fmla="*/ 23538 h 3733587"/>
                <a:gd name="connsiteX4" fmla="*/ 23538 w 8684649"/>
                <a:gd name="connsiteY4" fmla="*/ 12175 h 3733587"/>
                <a:gd name="connsiteX5" fmla="*/ 2898400 w 8684649"/>
                <a:gd name="connsiteY5" fmla="*/ 2354596 h 3733587"/>
                <a:gd name="connsiteX6" fmla="*/ 8674098 w 8684649"/>
                <a:gd name="connsiteY6" fmla="*/ 3313965 h 3733587"/>
                <a:gd name="connsiteX7" fmla="*/ 8680590 w 8684649"/>
                <a:gd name="connsiteY7" fmla="*/ 3328575 h 3733587"/>
                <a:gd name="connsiteX8" fmla="*/ 6865743 w 8684649"/>
                <a:gd name="connsiteY8" fmla="*/ 3726283 h 37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733587">
                  <a:moveTo>
                    <a:pt x="6865743" y="3726283"/>
                  </a:moveTo>
                  <a:cubicBezTo>
                    <a:pt x="6485891" y="3726283"/>
                    <a:pt x="6093053" y="3680831"/>
                    <a:pt x="5687228" y="3589926"/>
                  </a:cubicBezTo>
                  <a:cubicBezTo>
                    <a:pt x="4807400" y="3391884"/>
                    <a:pt x="3865886" y="2981189"/>
                    <a:pt x="2890284" y="2367582"/>
                  </a:cubicBezTo>
                  <a:cubicBezTo>
                    <a:pt x="1228026" y="1322177"/>
                    <a:pt x="23538" y="36524"/>
                    <a:pt x="12175" y="23538"/>
                  </a:cubicBezTo>
                  <a:lnTo>
                    <a:pt x="23538" y="12175"/>
                  </a:lnTo>
                  <a:cubicBezTo>
                    <a:pt x="34901" y="25161"/>
                    <a:pt x="1237765" y="1310814"/>
                    <a:pt x="2898400" y="2354596"/>
                  </a:cubicBezTo>
                  <a:cubicBezTo>
                    <a:pt x="4429171" y="3317212"/>
                    <a:pt x="6674194" y="4265218"/>
                    <a:pt x="8674098" y="3313965"/>
                  </a:cubicBezTo>
                  <a:lnTo>
                    <a:pt x="8680590" y="3328575"/>
                  </a:lnTo>
                  <a:cubicBezTo>
                    <a:pt x="8122176" y="3593172"/>
                    <a:pt x="7515062" y="3726283"/>
                    <a:pt x="6865743" y="372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="" xmlns:a16="http://schemas.microsoft.com/office/drawing/2014/main" id="{08F8E8A3-73D7-41C1-AE8E-B7123572AFAD}"/>
                </a:ext>
              </a:extLst>
            </p:cNvPr>
            <p:cNvSpPr/>
            <p:nvPr/>
          </p:nvSpPr>
          <p:spPr>
            <a:xfrm>
              <a:off x="10436127" y="2959122"/>
              <a:ext cx="8684648" cy="3555025"/>
            </a:xfrm>
            <a:custGeom>
              <a:avLst/>
              <a:gdLst>
                <a:gd name="connsiteX0" fmla="*/ 6956648 w 8684649"/>
                <a:gd name="connsiteY0" fmla="*/ 3549344 h 3555024"/>
                <a:gd name="connsiteX1" fmla="*/ 5737550 w 8684649"/>
                <a:gd name="connsiteY1" fmla="*/ 3409740 h 3555024"/>
                <a:gd name="connsiteX2" fmla="*/ 2934113 w 8684649"/>
                <a:gd name="connsiteY2" fmla="*/ 2240965 h 3555024"/>
                <a:gd name="connsiteX3" fmla="*/ 12175 w 8684649"/>
                <a:gd name="connsiteY3" fmla="*/ 23538 h 3555024"/>
                <a:gd name="connsiteX4" fmla="*/ 23538 w 8684649"/>
                <a:gd name="connsiteY4" fmla="*/ 12175 h 3555024"/>
                <a:gd name="connsiteX5" fmla="*/ 2942229 w 8684649"/>
                <a:gd name="connsiteY5" fmla="*/ 2226355 h 3555024"/>
                <a:gd name="connsiteX6" fmla="*/ 8675721 w 8684649"/>
                <a:gd name="connsiteY6" fmla="*/ 3180855 h 3555024"/>
                <a:gd name="connsiteX7" fmla="*/ 8682214 w 8684649"/>
                <a:gd name="connsiteY7" fmla="*/ 3195464 h 3555024"/>
                <a:gd name="connsiteX8" fmla="*/ 6956648 w 8684649"/>
                <a:gd name="connsiteY8" fmla="*/ 3549344 h 355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555024">
                  <a:moveTo>
                    <a:pt x="6956648" y="3549344"/>
                  </a:moveTo>
                  <a:cubicBezTo>
                    <a:pt x="6567056" y="3549344"/>
                    <a:pt x="6159608" y="3502268"/>
                    <a:pt x="5737550" y="3409740"/>
                  </a:cubicBezTo>
                  <a:cubicBezTo>
                    <a:pt x="4862592" y="3216567"/>
                    <a:pt x="3919455" y="2822105"/>
                    <a:pt x="2934113" y="2240965"/>
                  </a:cubicBezTo>
                  <a:cubicBezTo>
                    <a:pt x="1257245" y="1249129"/>
                    <a:pt x="25161" y="36524"/>
                    <a:pt x="12175" y="23538"/>
                  </a:cubicBezTo>
                  <a:lnTo>
                    <a:pt x="23538" y="12175"/>
                  </a:lnTo>
                  <a:cubicBezTo>
                    <a:pt x="36524" y="23538"/>
                    <a:pt x="1266985" y="1236143"/>
                    <a:pt x="2942229" y="2226355"/>
                  </a:cubicBezTo>
                  <a:cubicBezTo>
                    <a:pt x="4487610" y="3140272"/>
                    <a:pt x="6735879" y="4047697"/>
                    <a:pt x="8675721" y="3180855"/>
                  </a:cubicBezTo>
                  <a:lnTo>
                    <a:pt x="8682214" y="3195464"/>
                  </a:lnTo>
                  <a:cubicBezTo>
                    <a:pt x="8154642" y="3430843"/>
                    <a:pt x="7576748" y="3549344"/>
                    <a:pt x="6956648" y="354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="" xmlns:a16="http://schemas.microsoft.com/office/drawing/2014/main" id="{1FC6E501-F5FE-4900-9C6C-132AE0F1257F}"/>
                </a:ext>
              </a:extLst>
            </p:cNvPr>
            <p:cNvSpPr/>
            <p:nvPr/>
          </p:nvSpPr>
          <p:spPr>
            <a:xfrm>
              <a:off x="10434504" y="3114959"/>
              <a:ext cx="8684648" cy="3376462"/>
            </a:xfrm>
            <a:custGeom>
              <a:avLst/>
              <a:gdLst>
                <a:gd name="connsiteX0" fmla="*/ 7050799 w 8684649"/>
                <a:gd name="connsiteY0" fmla="*/ 3370780 h 3376461"/>
                <a:gd name="connsiteX1" fmla="*/ 5784626 w 8684649"/>
                <a:gd name="connsiteY1" fmla="*/ 3226307 h 3376461"/>
                <a:gd name="connsiteX2" fmla="*/ 2976319 w 8684649"/>
                <a:gd name="connsiteY2" fmla="*/ 2111101 h 3376461"/>
                <a:gd name="connsiteX3" fmla="*/ 12175 w 8684649"/>
                <a:gd name="connsiteY3" fmla="*/ 23538 h 3376461"/>
                <a:gd name="connsiteX4" fmla="*/ 23538 w 8684649"/>
                <a:gd name="connsiteY4" fmla="*/ 12175 h 3376461"/>
                <a:gd name="connsiteX5" fmla="*/ 2986058 w 8684649"/>
                <a:gd name="connsiteY5" fmla="*/ 2098114 h 3376461"/>
                <a:gd name="connsiteX6" fmla="*/ 8677344 w 8684649"/>
                <a:gd name="connsiteY6" fmla="*/ 3047744 h 3376461"/>
                <a:gd name="connsiteX7" fmla="*/ 8683837 w 8684649"/>
                <a:gd name="connsiteY7" fmla="*/ 3062354 h 3376461"/>
                <a:gd name="connsiteX8" fmla="*/ 7050799 w 8684649"/>
                <a:gd name="connsiteY8" fmla="*/ 3370780 h 33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376461">
                  <a:moveTo>
                    <a:pt x="7050799" y="3370780"/>
                  </a:moveTo>
                  <a:cubicBezTo>
                    <a:pt x="6648221" y="3370780"/>
                    <a:pt x="6226163" y="3323705"/>
                    <a:pt x="5784626" y="3226307"/>
                  </a:cubicBezTo>
                  <a:cubicBezTo>
                    <a:pt x="4914537" y="3036381"/>
                    <a:pt x="3969778" y="2661399"/>
                    <a:pt x="2976319" y="2111101"/>
                  </a:cubicBezTo>
                  <a:cubicBezTo>
                    <a:pt x="1284841" y="1172834"/>
                    <a:pt x="23538" y="34901"/>
                    <a:pt x="12175" y="23538"/>
                  </a:cubicBezTo>
                  <a:lnTo>
                    <a:pt x="23538" y="12175"/>
                  </a:lnTo>
                  <a:cubicBezTo>
                    <a:pt x="36524" y="23538"/>
                    <a:pt x="1296204" y="1161471"/>
                    <a:pt x="2986058" y="2098114"/>
                  </a:cubicBezTo>
                  <a:cubicBezTo>
                    <a:pt x="4544426" y="2963333"/>
                    <a:pt x="6795941" y="3828551"/>
                    <a:pt x="8677344" y="3047744"/>
                  </a:cubicBezTo>
                  <a:lnTo>
                    <a:pt x="8683837" y="3062354"/>
                  </a:lnTo>
                  <a:cubicBezTo>
                    <a:pt x="8187108" y="3268513"/>
                    <a:pt x="7640057" y="3370780"/>
                    <a:pt x="7050799" y="3370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="" xmlns:a16="http://schemas.microsoft.com/office/drawing/2014/main" id="{F5859A3E-8930-46B1-AC26-E18844339CC2}"/>
                </a:ext>
              </a:extLst>
            </p:cNvPr>
            <p:cNvSpPr/>
            <p:nvPr/>
          </p:nvSpPr>
          <p:spPr>
            <a:xfrm>
              <a:off x="10431257" y="3269172"/>
              <a:ext cx="8684648" cy="3197899"/>
            </a:xfrm>
            <a:custGeom>
              <a:avLst/>
              <a:gdLst>
                <a:gd name="connsiteX0" fmla="*/ 7153067 w 8684649"/>
                <a:gd name="connsiteY0" fmla="*/ 3195464 h 3197898"/>
                <a:gd name="connsiteX1" fmla="*/ 5833325 w 8684649"/>
                <a:gd name="connsiteY1" fmla="*/ 3047744 h 3197898"/>
                <a:gd name="connsiteX2" fmla="*/ 3018524 w 8684649"/>
                <a:gd name="connsiteY2" fmla="*/ 1986106 h 3197898"/>
                <a:gd name="connsiteX3" fmla="*/ 12175 w 8684649"/>
                <a:gd name="connsiteY3" fmla="*/ 25161 h 3197898"/>
                <a:gd name="connsiteX4" fmla="*/ 21915 w 8684649"/>
                <a:gd name="connsiteY4" fmla="*/ 12175 h 3197898"/>
                <a:gd name="connsiteX5" fmla="*/ 3028264 w 8684649"/>
                <a:gd name="connsiteY5" fmla="*/ 1969873 h 3197898"/>
                <a:gd name="connsiteX6" fmla="*/ 8678968 w 8684649"/>
                <a:gd name="connsiteY6" fmla="*/ 2914634 h 3197898"/>
                <a:gd name="connsiteX7" fmla="*/ 8685461 w 8684649"/>
                <a:gd name="connsiteY7" fmla="*/ 2929243 h 3197898"/>
                <a:gd name="connsiteX8" fmla="*/ 7153067 w 8684649"/>
                <a:gd name="connsiteY8" fmla="*/ 3195464 h 31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197898">
                  <a:moveTo>
                    <a:pt x="7153067" y="3195464"/>
                  </a:moveTo>
                  <a:cubicBezTo>
                    <a:pt x="6737502" y="3195464"/>
                    <a:pt x="6297588" y="3146765"/>
                    <a:pt x="5833325" y="3047744"/>
                  </a:cubicBezTo>
                  <a:cubicBezTo>
                    <a:pt x="4968106" y="2862688"/>
                    <a:pt x="4020100" y="2505562"/>
                    <a:pt x="3018524" y="1986106"/>
                  </a:cubicBezTo>
                  <a:cubicBezTo>
                    <a:pt x="1315684" y="1099785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3538"/>
                    <a:pt x="1323800" y="1086799"/>
                    <a:pt x="3028264" y="1969873"/>
                  </a:cubicBezTo>
                  <a:cubicBezTo>
                    <a:pt x="4599618" y="2784770"/>
                    <a:pt x="6856003" y="3611029"/>
                    <a:pt x="8678968" y="2914634"/>
                  </a:cubicBezTo>
                  <a:lnTo>
                    <a:pt x="8685461" y="2929243"/>
                  </a:lnTo>
                  <a:cubicBezTo>
                    <a:pt x="8221197" y="3106183"/>
                    <a:pt x="7709858" y="3195464"/>
                    <a:pt x="7153067" y="3195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="" xmlns:a16="http://schemas.microsoft.com/office/drawing/2014/main" id="{8FDE82D3-824A-4725-9851-C88790BFF5BA}"/>
                </a:ext>
              </a:extLst>
            </p:cNvPr>
            <p:cNvSpPr/>
            <p:nvPr/>
          </p:nvSpPr>
          <p:spPr>
            <a:xfrm>
              <a:off x="10428010" y="3425008"/>
              <a:ext cx="8684648" cy="3019336"/>
            </a:xfrm>
            <a:custGeom>
              <a:avLst/>
              <a:gdLst>
                <a:gd name="connsiteX0" fmla="*/ 7265075 w 8684649"/>
                <a:gd name="connsiteY0" fmla="*/ 3018525 h 3019336"/>
                <a:gd name="connsiteX1" fmla="*/ 5883647 w 8684649"/>
                <a:gd name="connsiteY1" fmla="*/ 2864311 h 3019336"/>
                <a:gd name="connsiteX2" fmla="*/ 3063977 w 8684649"/>
                <a:gd name="connsiteY2" fmla="*/ 1856243 h 3019336"/>
                <a:gd name="connsiteX3" fmla="*/ 12175 w 8684649"/>
                <a:gd name="connsiteY3" fmla="*/ 25161 h 3019336"/>
                <a:gd name="connsiteX4" fmla="*/ 21915 w 8684649"/>
                <a:gd name="connsiteY4" fmla="*/ 12175 h 3019336"/>
                <a:gd name="connsiteX5" fmla="*/ 3070470 w 8684649"/>
                <a:gd name="connsiteY5" fmla="*/ 1841633 h 3019336"/>
                <a:gd name="connsiteX6" fmla="*/ 8678967 w 8684649"/>
                <a:gd name="connsiteY6" fmla="*/ 2781523 h 3019336"/>
                <a:gd name="connsiteX7" fmla="*/ 8683837 w 8684649"/>
                <a:gd name="connsiteY7" fmla="*/ 2796133 h 3019336"/>
                <a:gd name="connsiteX8" fmla="*/ 7265075 w 8684649"/>
                <a:gd name="connsiteY8" fmla="*/ 3018525 h 301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3019336">
                  <a:moveTo>
                    <a:pt x="7265075" y="3018525"/>
                  </a:moveTo>
                  <a:cubicBezTo>
                    <a:pt x="6833277" y="3018525"/>
                    <a:pt x="6372260" y="2966579"/>
                    <a:pt x="5883647" y="2864311"/>
                  </a:cubicBezTo>
                  <a:cubicBezTo>
                    <a:pt x="5021675" y="2684125"/>
                    <a:pt x="4073669" y="2344856"/>
                    <a:pt x="3063977" y="1856243"/>
                  </a:cubicBezTo>
                  <a:cubicBezTo>
                    <a:pt x="1344903" y="1023490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1915"/>
                    <a:pt x="1353020" y="1010504"/>
                    <a:pt x="3070470" y="1841633"/>
                  </a:cubicBezTo>
                  <a:cubicBezTo>
                    <a:pt x="4654810" y="2607830"/>
                    <a:pt x="6914442" y="3393506"/>
                    <a:pt x="8678967" y="2781523"/>
                  </a:cubicBezTo>
                  <a:lnTo>
                    <a:pt x="8683837" y="2796133"/>
                  </a:lnTo>
                  <a:cubicBezTo>
                    <a:pt x="8258534" y="2943853"/>
                    <a:pt x="7784530" y="3018525"/>
                    <a:pt x="7265075" y="3018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="" xmlns:a16="http://schemas.microsoft.com/office/drawing/2014/main" id="{EA50CB27-36D3-4BA2-BFCD-1EFCDAB73C38}"/>
                </a:ext>
              </a:extLst>
            </p:cNvPr>
            <p:cNvSpPr/>
            <p:nvPr/>
          </p:nvSpPr>
          <p:spPr>
            <a:xfrm>
              <a:off x="10426387" y="3579223"/>
              <a:ext cx="8684648" cy="2857006"/>
            </a:xfrm>
            <a:custGeom>
              <a:avLst/>
              <a:gdLst>
                <a:gd name="connsiteX0" fmla="*/ 7386822 w 8684649"/>
                <a:gd name="connsiteY0" fmla="*/ 2844832 h 2857006"/>
                <a:gd name="connsiteX1" fmla="*/ 5932346 w 8684649"/>
                <a:gd name="connsiteY1" fmla="*/ 2684125 h 2857006"/>
                <a:gd name="connsiteX2" fmla="*/ 3106182 w 8684649"/>
                <a:gd name="connsiteY2" fmla="*/ 1729625 h 2857006"/>
                <a:gd name="connsiteX3" fmla="*/ 12175 w 8684649"/>
                <a:gd name="connsiteY3" fmla="*/ 25161 h 2857006"/>
                <a:gd name="connsiteX4" fmla="*/ 21915 w 8684649"/>
                <a:gd name="connsiteY4" fmla="*/ 12175 h 2857006"/>
                <a:gd name="connsiteX5" fmla="*/ 3114299 w 8684649"/>
                <a:gd name="connsiteY5" fmla="*/ 1715015 h 2857006"/>
                <a:gd name="connsiteX6" fmla="*/ 8680591 w 8684649"/>
                <a:gd name="connsiteY6" fmla="*/ 2650036 h 2857006"/>
                <a:gd name="connsiteX7" fmla="*/ 8685460 w 8684649"/>
                <a:gd name="connsiteY7" fmla="*/ 2666269 h 2857006"/>
                <a:gd name="connsiteX8" fmla="*/ 7386822 w 8684649"/>
                <a:gd name="connsiteY8" fmla="*/ 2844832 h 285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857006">
                  <a:moveTo>
                    <a:pt x="7386822" y="2844832"/>
                  </a:moveTo>
                  <a:cubicBezTo>
                    <a:pt x="6938791" y="2844832"/>
                    <a:pt x="6451802" y="2791263"/>
                    <a:pt x="5932346" y="2684125"/>
                  </a:cubicBezTo>
                  <a:cubicBezTo>
                    <a:pt x="5075244" y="2507186"/>
                    <a:pt x="4125614" y="2185772"/>
                    <a:pt x="3106182" y="1729625"/>
                  </a:cubicBezTo>
                  <a:cubicBezTo>
                    <a:pt x="1372499" y="950441"/>
                    <a:pt x="25161" y="34901"/>
                    <a:pt x="12175" y="25161"/>
                  </a:cubicBezTo>
                  <a:lnTo>
                    <a:pt x="21915" y="12175"/>
                  </a:lnTo>
                  <a:cubicBezTo>
                    <a:pt x="34901" y="21915"/>
                    <a:pt x="1382239" y="935832"/>
                    <a:pt x="3114299" y="1715015"/>
                  </a:cubicBezTo>
                  <a:cubicBezTo>
                    <a:pt x="4713248" y="2432514"/>
                    <a:pt x="6976127" y="3177608"/>
                    <a:pt x="8680591" y="2650036"/>
                  </a:cubicBezTo>
                  <a:lnTo>
                    <a:pt x="8685460" y="2666269"/>
                  </a:lnTo>
                  <a:cubicBezTo>
                    <a:pt x="8295869" y="2784769"/>
                    <a:pt x="7862448" y="2844832"/>
                    <a:pt x="7386822" y="2844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="" xmlns:a16="http://schemas.microsoft.com/office/drawing/2014/main" id="{361A8365-16F4-4DE7-AF2E-61F40BE227A9}"/>
                </a:ext>
              </a:extLst>
            </p:cNvPr>
            <p:cNvSpPr/>
            <p:nvPr/>
          </p:nvSpPr>
          <p:spPr>
            <a:xfrm>
              <a:off x="10423142" y="3733436"/>
              <a:ext cx="8684648" cy="2678443"/>
            </a:xfrm>
            <a:custGeom>
              <a:avLst/>
              <a:gdLst>
                <a:gd name="connsiteX0" fmla="*/ 7523179 w 8684649"/>
                <a:gd name="connsiteY0" fmla="*/ 2672762 h 2678443"/>
                <a:gd name="connsiteX1" fmla="*/ 5982668 w 8684649"/>
                <a:gd name="connsiteY1" fmla="*/ 2503939 h 2678443"/>
                <a:gd name="connsiteX2" fmla="*/ 3151635 w 8684649"/>
                <a:gd name="connsiteY2" fmla="*/ 1603008 h 2678443"/>
                <a:gd name="connsiteX3" fmla="*/ 12175 w 8684649"/>
                <a:gd name="connsiteY3" fmla="*/ 26784 h 2678443"/>
                <a:gd name="connsiteX4" fmla="*/ 20291 w 8684649"/>
                <a:gd name="connsiteY4" fmla="*/ 12175 h 2678443"/>
                <a:gd name="connsiteX5" fmla="*/ 3156505 w 8684649"/>
                <a:gd name="connsiteY5" fmla="*/ 1586775 h 2678443"/>
                <a:gd name="connsiteX6" fmla="*/ 8682214 w 8684649"/>
                <a:gd name="connsiteY6" fmla="*/ 2516925 h 2678443"/>
                <a:gd name="connsiteX7" fmla="*/ 8687084 w 8684649"/>
                <a:gd name="connsiteY7" fmla="*/ 2533158 h 2678443"/>
                <a:gd name="connsiteX8" fmla="*/ 7523179 w 8684649"/>
                <a:gd name="connsiteY8" fmla="*/ 2672762 h 267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678443">
                  <a:moveTo>
                    <a:pt x="7523179" y="2672762"/>
                  </a:moveTo>
                  <a:cubicBezTo>
                    <a:pt x="7054046" y="2672762"/>
                    <a:pt x="6539460" y="2615946"/>
                    <a:pt x="5982668" y="2503939"/>
                  </a:cubicBezTo>
                  <a:cubicBezTo>
                    <a:pt x="5130436" y="2331869"/>
                    <a:pt x="4177560" y="2028312"/>
                    <a:pt x="3151635" y="1603008"/>
                  </a:cubicBezTo>
                  <a:cubicBezTo>
                    <a:pt x="1401719" y="875770"/>
                    <a:pt x="26784" y="34901"/>
                    <a:pt x="12175" y="26784"/>
                  </a:cubicBezTo>
                  <a:lnTo>
                    <a:pt x="20291" y="12175"/>
                  </a:lnTo>
                  <a:cubicBezTo>
                    <a:pt x="33278" y="20291"/>
                    <a:pt x="1409835" y="861160"/>
                    <a:pt x="3156505" y="1586775"/>
                  </a:cubicBezTo>
                  <a:cubicBezTo>
                    <a:pt x="4768441" y="2255574"/>
                    <a:pt x="7034566" y="2960086"/>
                    <a:pt x="8682214" y="2516925"/>
                  </a:cubicBezTo>
                  <a:lnTo>
                    <a:pt x="8687084" y="2533158"/>
                  </a:lnTo>
                  <a:cubicBezTo>
                    <a:pt x="8338075" y="2625686"/>
                    <a:pt x="7950107" y="2672762"/>
                    <a:pt x="7523179" y="26727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="" xmlns:a16="http://schemas.microsoft.com/office/drawing/2014/main" id="{5C162700-FFFD-475B-9DB9-98416C55BC1C}"/>
                </a:ext>
              </a:extLst>
            </p:cNvPr>
            <p:cNvSpPr/>
            <p:nvPr/>
          </p:nvSpPr>
          <p:spPr>
            <a:xfrm>
              <a:off x="10419894" y="3889273"/>
              <a:ext cx="8684648" cy="2499880"/>
            </a:xfrm>
            <a:custGeom>
              <a:avLst/>
              <a:gdLst>
                <a:gd name="connsiteX0" fmla="*/ 7675769 w 8684649"/>
                <a:gd name="connsiteY0" fmla="*/ 2500692 h 2499880"/>
                <a:gd name="connsiteX1" fmla="*/ 6031367 w 8684649"/>
                <a:gd name="connsiteY1" fmla="*/ 2320506 h 2499880"/>
                <a:gd name="connsiteX2" fmla="*/ 3193841 w 8684649"/>
                <a:gd name="connsiteY2" fmla="*/ 1473144 h 2499880"/>
                <a:gd name="connsiteX3" fmla="*/ 12175 w 8684649"/>
                <a:gd name="connsiteY3" fmla="*/ 26784 h 2499880"/>
                <a:gd name="connsiteX4" fmla="*/ 20291 w 8684649"/>
                <a:gd name="connsiteY4" fmla="*/ 12175 h 2499880"/>
                <a:gd name="connsiteX5" fmla="*/ 3200334 w 8684649"/>
                <a:gd name="connsiteY5" fmla="*/ 1458534 h 2499880"/>
                <a:gd name="connsiteX6" fmla="*/ 8683837 w 8684649"/>
                <a:gd name="connsiteY6" fmla="*/ 2382191 h 2499880"/>
                <a:gd name="connsiteX7" fmla="*/ 8687084 w 8684649"/>
                <a:gd name="connsiteY7" fmla="*/ 2398424 h 2499880"/>
                <a:gd name="connsiteX8" fmla="*/ 7675769 w 8684649"/>
                <a:gd name="connsiteY8" fmla="*/ 2500692 h 249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499880">
                  <a:moveTo>
                    <a:pt x="7675769" y="2500692"/>
                  </a:moveTo>
                  <a:cubicBezTo>
                    <a:pt x="7183910" y="2500692"/>
                    <a:pt x="6635234" y="2440630"/>
                    <a:pt x="6031367" y="2320506"/>
                  </a:cubicBezTo>
                  <a:cubicBezTo>
                    <a:pt x="5184005" y="2153306"/>
                    <a:pt x="4229506" y="1867605"/>
                    <a:pt x="3193841" y="1473144"/>
                  </a:cubicBezTo>
                  <a:cubicBezTo>
                    <a:pt x="1430938" y="801098"/>
                    <a:pt x="26784" y="33277"/>
                    <a:pt x="12175" y="26784"/>
                  </a:cubicBezTo>
                  <a:lnTo>
                    <a:pt x="20291" y="12175"/>
                  </a:lnTo>
                  <a:cubicBezTo>
                    <a:pt x="34901" y="20291"/>
                    <a:pt x="1437431" y="786488"/>
                    <a:pt x="3200334" y="1458534"/>
                  </a:cubicBezTo>
                  <a:cubicBezTo>
                    <a:pt x="4825256" y="2078634"/>
                    <a:pt x="7096251" y="2740941"/>
                    <a:pt x="8683837" y="2382191"/>
                  </a:cubicBezTo>
                  <a:lnTo>
                    <a:pt x="8687084" y="2398424"/>
                  </a:lnTo>
                  <a:cubicBezTo>
                    <a:pt x="8385151" y="2466603"/>
                    <a:pt x="8047504" y="2500692"/>
                    <a:pt x="7675769" y="25006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="" xmlns:a16="http://schemas.microsoft.com/office/drawing/2014/main" id="{8895B7E3-D9F7-442A-9698-82F548D86B3D}"/>
                </a:ext>
              </a:extLst>
            </p:cNvPr>
            <p:cNvSpPr/>
            <p:nvPr/>
          </p:nvSpPr>
          <p:spPr>
            <a:xfrm>
              <a:off x="10418271" y="4043485"/>
              <a:ext cx="8684648" cy="2337551"/>
            </a:xfrm>
            <a:custGeom>
              <a:avLst/>
              <a:gdLst>
                <a:gd name="connsiteX0" fmla="*/ 7851086 w 8684649"/>
                <a:gd name="connsiteY0" fmla="*/ 2333492 h 2337550"/>
                <a:gd name="connsiteX1" fmla="*/ 6078443 w 8684649"/>
                <a:gd name="connsiteY1" fmla="*/ 2140320 h 2337550"/>
                <a:gd name="connsiteX2" fmla="*/ 3236046 w 8684649"/>
                <a:gd name="connsiteY2" fmla="*/ 1346526 h 2337550"/>
                <a:gd name="connsiteX3" fmla="*/ 12175 w 8684649"/>
                <a:gd name="connsiteY3" fmla="*/ 26784 h 2337550"/>
                <a:gd name="connsiteX4" fmla="*/ 18668 w 8684649"/>
                <a:gd name="connsiteY4" fmla="*/ 12175 h 2337550"/>
                <a:gd name="connsiteX5" fmla="*/ 3242540 w 8684649"/>
                <a:gd name="connsiteY5" fmla="*/ 1330293 h 2337550"/>
                <a:gd name="connsiteX6" fmla="*/ 8683837 w 8684649"/>
                <a:gd name="connsiteY6" fmla="*/ 2250704 h 2337550"/>
                <a:gd name="connsiteX7" fmla="*/ 8687084 w 8684649"/>
                <a:gd name="connsiteY7" fmla="*/ 2266937 h 2337550"/>
                <a:gd name="connsiteX8" fmla="*/ 7851086 w 8684649"/>
                <a:gd name="connsiteY8" fmla="*/ 2333492 h 233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337550">
                  <a:moveTo>
                    <a:pt x="7851086" y="2333492"/>
                  </a:moveTo>
                  <a:cubicBezTo>
                    <a:pt x="7333253" y="2333492"/>
                    <a:pt x="6740749" y="2268560"/>
                    <a:pt x="6078443" y="2140320"/>
                  </a:cubicBezTo>
                  <a:cubicBezTo>
                    <a:pt x="5235951" y="1976367"/>
                    <a:pt x="4279828" y="1708522"/>
                    <a:pt x="3236046" y="1346526"/>
                  </a:cubicBezTo>
                  <a:cubicBezTo>
                    <a:pt x="1460157" y="726426"/>
                    <a:pt x="26784" y="34901"/>
                    <a:pt x="12175" y="26784"/>
                  </a:cubicBezTo>
                  <a:lnTo>
                    <a:pt x="18668" y="12175"/>
                  </a:lnTo>
                  <a:cubicBezTo>
                    <a:pt x="33278" y="18668"/>
                    <a:pt x="1465027" y="711817"/>
                    <a:pt x="3242540" y="1330293"/>
                  </a:cubicBezTo>
                  <a:cubicBezTo>
                    <a:pt x="4880449" y="1901695"/>
                    <a:pt x="7154690" y="2525041"/>
                    <a:pt x="8683837" y="2250704"/>
                  </a:cubicBezTo>
                  <a:lnTo>
                    <a:pt x="8687084" y="2266937"/>
                  </a:lnTo>
                  <a:cubicBezTo>
                    <a:pt x="8435473" y="2310766"/>
                    <a:pt x="8156266" y="2333492"/>
                    <a:pt x="7851086" y="23334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="" xmlns:a16="http://schemas.microsoft.com/office/drawing/2014/main" id="{F9C0EE8B-93D7-459F-B334-3961C3007C36}"/>
                </a:ext>
              </a:extLst>
            </p:cNvPr>
            <p:cNvSpPr/>
            <p:nvPr/>
          </p:nvSpPr>
          <p:spPr>
            <a:xfrm>
              <a:off x="10415024" y="4199323"/>
              <a:ext cx="8684648" cy="2175221"/>
            </a:xfrm>
            <a:custGeom>
              <a:avLst/>
              <a:gdLst>
                <a:gd name="connsiteX0" fmla="*/ 8058867 w 8684649"/>
                <a:gd name="connsiteY0" fmla="*/ 2169539 h 2175220"/>
                <a:gd name="connsiteX1" fmla="*/ 6128765 w 8684649"/>
                <a:gd name="connsiteY1" fmla="*/ 1958510 h 2175220"/>
                <a:gd name="connsiteX2" fmla="*/ 3279875 w 8684649"/>
                <a:gd name="connsiteY2" fmla="*/ 1216662 h 2175220"/>
                <a:gd name="connsiteX3" fmla="*/ 12175 w 8684649"/>
                <a:gd name="connsiteY3" fmla="*/ 26784 h 2175220"/>
                <a:gd name="connsiteX4" fmla="*/ 18668 w 8684649"/>
                <a:gd name="connsiteY4" fmla="*/ 12175 h 2175220"/>
                <a:gd name="connsiteX5" fmla="*/ 3284745 w 8684649"/>
                <a:gd name="connsiteY5" fmla="*/ 1202053 h 2175220"/>
                <a:gd name="connsiteX6" fmla="*/ 8687084 w 8684649"/>
                <a:gd name="connsiteY6" fmla="*/ 2115970 h 2175220"/>
                <a:gd name="connsiteX7" fmla="*/ 8688707 w 8684649"/>
                <a:gd name="connsiteY7" fmla="*/ 2132203 h 2175220"/>
                <a:gd name="connsiteX8" fmla="*/ 8058867 w 8684649"/>
                <a:gd name="connsiteY8" fmla="*/ 2169539 h 217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649" h="2175220">
                  <a:moveTo>
                    <a:pt x="8058867" y="2169539"/>
                  </a:moveTo>
                  <a:cubicBezTo>
                    <a:pt x="7513439" y="2169539"/>
                    <a:pt x="6867366" y="2099737"/>
                    <a:pt x="6128765" y="1958510"/>
                  </a:cubicBezTo>
                  <a:cubicBezTo>
                    <a:pt x="5291143" y="1799427"/>
                    <a:pt x="4333396" y="1549439"/>
                    <a:pt x="3279875" y="1216662"/>
                  </a:cubicBezTo>
                  <a:cubicBezTo>
                    <a:pt x="1489377" y="651754"/>
                    <a:pt x="26784" y="33277"/>
                    <a:pt x="12175" y="26784"/>
                  </a:cubicBezTo>
                  <a:lnTo>
                    <a:pt x="18668" y="12175"/>
                  </a:lnTo>
                  <a:cubicBezTo>
                    <a:pt x="33278" y="18668"/>
                    <a:pt x="1494247" y="637145"/>
                    <a:pt x="3284745" y="1202053"/>
                  </a:cubicBezTo>
                  <a:cubicBezTo>
                    <a:pt x="4937264" y="1723132"/>
                    <a:pt x="7216375" y="2305896"/>
                    <a:pt x="8687084" y="2115970"/>
                  </a:cubicBezTo>
                  <a:lnTo>
                    <a:pt x="8688707" y="2132203"/>
                  </a:lnTo>
                  <a:cubicBezTo>
                    <a:pt x="8497158" y="2156552"/>
                    <a:pt x="8286129" y="2169539"/>
                    <a:pt x="8058867" y="2169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="" xmlns:a16="http://schemas.microsoft.com/office/drawing/2014/main" id="{3691BCA6-5EAB-4D5F-8FB4-750C1C3933A7}"/>
                </a:ext>
              </a:extLst>
            </p:cNvPr>
            <p:cNvSpPr/>
            <p:nvPr/>
          </p:nvSpPr>
          <p:spPr>
            <a:xfrm>
              <a:off x="10413402" y="4355159"/>
              <a:ext cx="8700881" cy="2012892"/>
            </a:xfrm>
            <a:custGeom>
              <a:avLst/>
              <a:gdLst>
                <a:gd name="connsiteX0" fmla="*/ 8308855 w 8700882"/>
                <a:gd name="connsiteY0" fmla="*/ 2012079 h 2012890"/>
                <a:gd name="connsiteX1" fmla="*/ 3322081 w 8700882"/>
                <a:gd name="connsiteY1" fmla="*/ 1088422 h 2012890"/>
                <a:gd name="connsiteX2" fmla="*/ 12175 w 8700882"/>
                <a:gd name="connsiteY2" fmla="*/ 26785 h 2012890"/>
                <a:gd name="connsiteX3" fmla="*/ 17045 w 8700882"/>
                <a:gd name="connsiteY3" fmla="*/ 12175 h 2012890"/>
                <a:gd name="connsiteX4" fmla="*/ 3326951 w 8700882"/>
                <a:gd name="connsiteY4" fmla="*/ 1073813 h 2012890"/>
                <a:gd name="connsiteX5" fmla="*/ 8687084 w 8700882"/>
                <a:gd name="connsiteY5" fmla="*/ 1982860 h 2012890"/>
                <a:gd name="connsiteX6" fmla="*/ 8688707 w 8700882"/>
                <a:gd name="connsiteY6" fmla="*/ 1999093 h 2012890"/>
                <a:gd name="connsiteX7" fmla="*/ 8308855 w 8700882"/>
                <a:gd name="connsiteY7" fmla="*/ 2012079 h 20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882" h="2012890">
                  <a:moveTo>
                    <a:pt x="8308855" y="2012079"/>
                  </a:moveTo>
                  <a:cubicBezTo>
                    <a:pt x="6888469" y="2012079"/>
                    <a:pt x="4847982" y="1521843"/>
                    <a:pt x="3322081" y="1088422"/>
                  </a:cubicBezTo>
                  <a:cubicBezTo>
                    <a:pt x="1516973" y="575460"/>
                    <a:pt x="26784" y="31655"/>
                    <a:pt x="12175" y="26785"/>
                  </a:cubicBezTo>
                  <a:lnTo>
                    <a:pt x="17045" y="12175"/>
                  </a:lnTo>
                  <a:cubicBezTo>
                    <a:pt x="31654" y="17045"/>
                    <a:pt x="1521843" y="562474"/>
                    <a:pt x="3326951" y="1073813"/>
                  </a:cubicBezTo>
                  <a:cubicBezTo>
                    <a:pt x="4992456" y="1546192"/>
                    <a:pt x="7274814" y="2088375"/>
                    <a:pt x="8687084" y="1982860"/>
                  </a:cubicBezTo>
                  <a:lnTo>
                    <a:pt x="8688707" y="1999093"/>
                  </a:lnTo>
                  <a:cubicBezTo>
                    <a:pt x="8568583" y="2007210"/>
                    <a:pt x="8440343" y="2012079"/>
                    <a:pt x="8308855" y="201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="" xmlns:a16="http://schemas.microsoft.com/office/drawing/2014/main" id="{049D5854-4E1E-483A-99F6-079DBD447A9D}"/>
                </a:ext>
              </a:extLst>
            </p:cNvPr>
            <p:cNvSpPr/>
            <p:nvPr/>
          </p:nvSpPr>
          <p:spPr>
            <a:xfrm>
              <a:off x="10410155" y="4507750"/>
              <a:ext cx="8700881" cy="1866795"/>
            </a:xfrm>
            <a:custGeom>
              <a:avLst/>
              <a:gdLst>
                <a:gd name="connsiteX0" fmla="*/ 8609166 w 8700882"/>
                <a:gd name="connsiteY0" fmla="*/ 1869229 h 1866793"/>
                <a:gd name="connsiteX1" fmla="*/ 3367534 w 8700882"/>
                <a:gd name="connsiteY1" fmla="*/ 963428 h 1866793"/>
                <a:gd name="connsiteX2" fmla="*/ 12175 w 8700882"/>
                <a:gd name="connsiteY2" fmla="*/ 28408 h 1866793"/>
                <a:gd name="connsiteX3" fmla="*/ 17045 w 8700882"/>
                <a:gd name="connsiteY3" fmla="*/ 12175 h 1866793"/>
                <a:gd name="connsiteX4" fmla="*/ 8609166 w 8700882"/>
                <a:gd name="connsiteY4" fmla="*/ 1851372 h 1866793"/>
                <a:gd name="connsiteX5" fmla="*/ 8690331 w 8700882"/>
                <a:gd name="connsiteY5" fmla="*/ 1851372 h 1866793"/>
                <a:gd name="connsiteX6" fmla="*/ 8690331 w 8700882"/>
                <a:gd name="connsiteY6" fmla="*/ 1867605 h 1866793"/>
                <a:gd name="connsiteX7" fmla="*/ 8609166 w 8700882"/>
                <a:gd name="connsiteY7" fmla="*/ 1869229 h 186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0882" h="1866793">
                  <a:moveTo>
                    <a:pt x="8609166" y="1869229"/>
                  </a:moveTo>
                  <a:cubicBezTo>
                    <a:pt x="7245595" y="1869229"/>
                    <a:pt x="5015182" y="1378992"/>
                    <a:pt x="3367534" y="963428"/>
                  </a:cubicBezTo>
                  <a:cubicBezTo>
                    <a:pt x="1546192" y="504034"/>
                    <a:pt x="26784" y="33277"/>
                    <a:pt x="12175" y="28408"/>
                  </a:cubicBezTo>
                  <a:lnTo>
                    <a:pt x="17045" y="12175"/>
                  </a:lnTo>
                  <a:cubicBezTo>
                    <a:pt x="77107" y="30031"/>
                    <a:pt x="5976175" y="1851372"/>
                    <a:pt x="8609166" y="1851372"/>
                  </a:cubicBezTo>
                  <a:cubicBezTo>
                    <a:pt x="8636761" y="1851372"/>
                    <a:pt x="8662735" y="1851372"/>
                    <a:pt x="8690331" y="1851372"/>
                  </a:cubicBezTo>
                  <a:lnTo>
                    <a:pt x="8690331" y="1867605"/>
                  </a:lnTo>
                  <a:cubicBezTo>
                    <a:pt x="8662735" y="1869229"/>
                    <a:pt x="8636761" y="1869229"/>
                    <a:pt x="8609166" y="186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="" xmlns:a16="http://schemas.microsoft.com/office/drawing/2014/main" id="{2C337E8F-F256-456E-BC42-6C530AB9A745}"/>
                </a:ext>
              </a:extLst>
            </p:cNvPr>
            <p:cNvSpPr/>
            <p:nvPr/>
          </p:nvSpPr>
          <p:spPr>
            <a:xfrm>
              <a:off x="10406911" y="4663586"/>
              <a:ext cx="8700882" cy="1736930"/>
            </a:xfrm>
            <a:custGeom>
              <a:avLst/>
              <a:gdLst>
                <a:gd name="connsiteX0" fmla="*/ 8690331 w 8700882"/>
                <a:gd name="connsiteY0" fmla="*/ 1734495 h 1736929"/>
                <a:gd name="connsiteX1" fmla="*/ 12175 w 8700882"/>
                <a:gd name="connsiteY1" fmla="*/ 28408 h 1736929"/>
                <a:gd name="connsiteX2" fmla="*/ 15421 w 8700882"/>
                <a:gd name="connsiteY2" fmla="*/ 12175 h 1736929"/>
                <a:gd name="connsiteX3" fmla="*/ 8690331 w 8700882"/>
                <a:gd name="connsiteY3" fmla="*/ 1718262 h 1736929"/>
                <a:gd name="connsiteX4" fmla="*/ 8690331 w 8700882"/>
                <a:gd name="connsiteY4" fmla="*/ 1734495 h 173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736929">
                  <a:moveTo>
                    <a:pt x="8690331" y="1734495"/>
                  </a:moveTo>
                  <a:cubicBezTo>
                    <a:pt x="6211553" y="1611124"/>
                    <a:pt x="73860" y="44641"/>
                    <a:pt x="12175" y="28408"/>
                  </a:cubicBezTo>
                  <a:lnTo>
                    <a:pt x="15421" y="12175"/>
                  </a:lnTo>
                  <a:cubicBezTo>
                    <a:pt x="77107" y="28408"/>
                    <a:pt x="6211553" y="1593268"/>
                    <a:pt x="8690331" y="1718262"/>
                  </a:cubicBezTo>
                  <a:lnTo>
                    <a:pt x="8690331" y="1734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="" xmlns:a16="http://schemas.microsoft.com/office/drawing/2014/main" id="{0CD59B65-94DB-45CE-8124-035BFE7F3DCD}"/>
                </a:ext>
              </a:extLst>
            </p:cNvPr>
            <p:cNvSpPr/>
            <p:nvPr/>
          </p:nvSpPr>
          <p:spPr>
            <a:xfrm>
              <a:off x="10405287" y="4819423"/>
              <a:ext cx="8700882" cy="1607066"/>
            </a:xfrm>
            <a:custGeom>
              <a:avLst/>
              <a:gdLst>
                <a:gd name="connsiteX0" fmla="*/ 8690330 w 8700882"/>
                <a:gd name="connsiteY0" fmla="*/ 1601384 h 1607065"/>
                <a:gd name="connsiteX1" fmla="*/ 12175 w 8700882"/>
                <a:gd name="connsiteY1" fmla="*/ 28408 h 1607065"/>
                <a:gd name="connsiteX2" fmla="*/ 15421 w 8700882"/>
                <a:gd name="connsiteY2" fmla="*/ 12175 h 1607065"/>
                <a:gd name="connsiteX3" fmla="*/ 8691954 w 8700882"/>
                <a:gd name="connsiteY3" fmla="*/ 1585151 h 1607065"/>
                <a:gd name="connsiteX4" fmla="*/ 8690330 w 8700882"/>
                <a:gd name="connsiteY4" fmla="*/ 1601384 h 160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607065">
                  <a:moveTo>
                    <a:pt x="8690330" y="1601384"/>
                  </a:moveTo>
                  <a:cubicBezTo>
                    <a:pt x="6323561" y="1314061"/>
                    <a:pt x="75483" y="41394"/>
                    <a:pt x="12175" y="28408"/>
                  </a:cubicBezTo>
                  <a:lnTo>
                    <a:pt x="15421" y="12175"/>
                  </a:lnTo>
                  <a:cubicBezTo>
                    <a:pt x="78730" y="25161"/>
                    <a:pt x="6326808" y="1299451"/>
                    <a:pt x="8691954" y="1585151"/>
                  </a:cubicBezTo>
                  <a:lnTo>
                    <a:pt x="8690330" y="16013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="" xmlns:a16="http://schemas.microsoft.com/office/drawing/2014/main" id="{B1DFA04B-3000-4E5E-8FF6-1AB59ED9DC70}"/>
                </a:ext>
              </a:extLst>
            </p:cNvPr>
            <p:cNvSpPr/>
            <p:nvPr/>
          </p:nvSpPr>
          <p:spPr>
            <a:xfrm>
              <a:off x="10402041" y="4973635"/>
              <a:ext cx="8700882" cy="1477202"/>
            </a:xfrm>
            <a:custGeom>
              <a:avLst/>
              <a:gdLst>
                <a:gd name="connsiteX0" fmla="*/ 8690331 w 8700882"/>
                <a:gd name="connsiteY0" fmla="*/ 1468274 h 1477202"/>
                <a:gd name="connsiteX1" fmla="*/ 12175 w 8700882"/>
                <a:gd name="connsiteY1" fmla="*/ 28408 h 1477202"/>
                <a:gd name="connsiteX2" fmla="*/ 15421 w 8700882"/>
                <a:gd name="connsiteY2" fmla="*/ 12175 h 1477202"/>
                <a:gd name="connsiteX3" fmla="*/ 8695201 w 8700882"/>
                <a:gd name="connsiteY3" fmla="*/ 1452041 h 1477202"/>
                <a:gd name="connsiteX4" fmla="*/ 8690331 w 8700882"/>
                <a:gd name="connsiteY4" fmla="*/ 1468274 h 1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477202">
                  <a:moveTo>
                    <a:pt x="8690331" y="1468274"/>
                  </a:moveTo>
                  <a:cubicBezTo>
                    <a:pt x="6437192" y="1020244"/>
                    <a:pt x="77107" y="38148"/>
                    <a:pt x="12175" y="28408"/>
                  </a:cubicBezTo>
                  <a:lnTo>
                    <a:pt x="15421" y="12175"/>
                  </a:lnTo>
                  <a:cubicBezTo>
                    <a:pt x="78730" y="21915"/>
                    <a:pt x="6440438" y="1004011"/>
                    <a:pt x="8695201" y="1452041"/>
                  </a:cubicBezTo>
                  <a:lnTo>
                    <a:pt x="8690331" y="14682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="" xmlns:a16="http://schemas.microsoft.com/office/drawing/2014/main" id="{CE16733F-72C5-4EB4-A2A7-C74831EC389E}"/>
                </a:ext>
              </a:extLst>
            </p:cNvPr>
            <p:cNvSpPr/>
            <p:nvPr/>
          </p:nvSpPr>
          <p:spPr>
            <a:xfrm>
              <a:off x="10400418" y="5129472"/>
              <a:ext cx="8700882" cy="1347338"/>
            </a:xfrm>
            <a:custGeom>
              <a:avLst/>
              <a:gdLst>
                <a:gd name="connsiteX0" fmla="*/ 8690330 w 8700882"/>
                <a:gd name="connsiteY0" fmla="*/ 1335163 h 1347338"/>
                <a:gd name="connsiteX1" fmla="*/ 12175 w 8700882"/>
                <a:gd name="connsiteY1" fmla="*/ 28408 h 1347338"/>
                <a:gd name="connsiteX2" fmla="*/ 13798 w 8700882"/>
                <a:gd name="connsiteY2" fmla="*/ 12175 h 1347338"/>
                <a:gd name="connsiteX3" fmla="*/ 8695200 w 8700882"/>
                <a:gd name="connsiteY3" fmla="*/ 1318930 h 1347338"/>
                <a:gd name="connsiteX4" fmla="*/ 8690330 w 8700882"/>
                <a:gd name="connsiteY4" fmla="*/ 1335163 h 13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347338">
                  <a:moveTo>
                    <a:pt x="8690330" y="1335163"/>
                  </a:moveTo>
                  <a:cubicBezTo>
                    <a:pt x="6550823" y="724803"/>
                    <a:pt x="77107" y="34901"/>
                    <a:pt x="12175" y="28408"/>
                  </a:cubicBezTo>
                  <a:lnTo>
                    <a:pt x="13798" y="12175"/>
                  </a:lnTo>
                  <a:cubicBezTo>
                    <a:pt x="78730" y="18668"/>
                    <a:pt x="6554070" y="708570"/>
                    <a:pt x="8695200" y="1318930"/>
                  </a:cubicBezTo>
                  <a:lnTo>
                    <a:pt x="8690330" y="1335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="" xmlns:a16="http://schemas.microsoft.com/office/drawing/2014/main" id="{5D4BE9DF-761E-4CAF-B6A3-702594E4B3D9}"/>
                </a:ext>
              </a:extLst>
            </p:cNvPr>
            <p:cNvSpPr/>
            <p:nvPr/>
          </p:nvSpPr>
          <p:spPr>
            <a:xfrm>
              <a:off x="10397172" y="5283686"/>
              <a:ext cx="8700882" cy="1201241"/>
            </a:xfrm>
            <a:custGeom>
              <a:avLst/>
              <a:gdLst>
                <a:gd name="connsiteX0" fmla="*/ 8691954 w 8700882"/>
                <a:gd name="connsiteY0" fmla="*/ 1202053 h 1201241"/>
                <a:gd name="connsiteX1" fmla="*/ 12175 w 8700882"/>
                <a:gd name="connsiteY1" fmla="*/ 28408 h 1201241"/>
                <a:gd name="connsiteX2" fmla="*/ 13798 w 8700882"/>
                <a:gd name="connsiteY2" fmla="*/ 12175 h 1201241"/>
                <a:gd name="connsiteX3" fmla="*/ 8698447 w 8700882"/>
                <a:gd name="connsiteY3" fmla="*/ 1185820 h 1201241"/>
                <a:gd name="connsiteX4" fmla="*/ 8691954 w 8700882"/>
                <a:gd name="connsiteY4" fmla="*/ 1202053 h 120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0882" h="1201241">
                  <a:moveTo>
                    <a:pt x="8691954" y="1202053"/>
                  </a:moveTo>
                  <a:cubicBezTo>
                    <a:pt x="6664454" y="429363"/>
                    <a:pt x="78730" y="33277"/>
                    <a:pt x="12175" y="28408"/>
                  </a:cubicBezTo>
                  <a:lnTo>
                    <a:pt x="13798" y="12175"/>
                  </a:lnTo>
                  <a:cubicBezTo>
                    <a:pt x="80353" y="15422"/>
                    <a:pt x="6669324" y="413130"/>
                    <a:pt x="8698447" y="1185820"/>
                  </a:cubicBezTo>
                  <a:lnTo>
                    <a:pt x="8691954" y="1202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="" xmlns:a16="http://schemas.microsoft.com/office/drawing/2014/main" id="{618C4F07-5D1B-4702-9F53-CB89B24795B3}"/>
                </a:ext>
              </a:extLst>
            </p:cNvPr>
            <p:cNvSpPr/>
            <p:nvPr/>
          </p:nvSpPr>
          <p:spPr>
            <a:xfrm>
              <a:off x="10395547" y="5439523"/>
              <a:ext cx="8700882" cy="1071377"/>
            </a:xfrm>
            <a:custGeom>
              <a:avLst/>
              <a:gdLst>
                <a:gd name="connsiteX0" fmla="*/ 8690331 w 8700882"/>
                <a:gd name="connsiteY0" fmla="*/ 1067319 h 1071377"/>
                <a:gd name="connsiteX1" fmla="*/ 3625638 w 8700882"/>
                <a:gd name="connsiteY1" fmla="*/ 193984 h 1071377"/>
                <a:gd name="connsiteX2" fmla="*/ 12175 w 8700882"/>
                <a:gd name="connsiteY2" fmla="*/ 28408 h 1071377"/>
                <a:gd name="connsiteX3" fmla="*/ 12175 w 8700882"/>
                <a:gd name="connsiteY3" fmla="*/ 12175 h 1071377"/>
                <a:gd name="connsiteX4" fmla="*/ 3627262 w 8700882"/>
                <a:gd name="connsiteY4" fmla="*/ 177751 h 1071377"/>
                <a:gd name="connsiteX5" fmla="*/ 8698447 w 8700882"/>
                <a:gd name="connsiteY5" fmla="*/ 1052710 h 1071377"/>
                <a:gd name="connsiteX6" fmla="*/ 8690331 w 8700882"/>
                <a:gd name="connsiteY6" fmla="*/ 1067319 h 107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0882" h="1071377">
                  <a:moveTo>
                    <a:pt x="8690331" y="1067319"/>
                  </a:moveTo>
                  <a:cubicBezTo>
                    <a:pt x="7690379" y="578706"/>
                    <a:pt x="5383671" y="322225"/>
                    <a:pt x="3625638" y="193984"/>
                  </a:cubicBezTo>
                  <a:cubicBezTo>
                    <a:pt x="1719885" y="54381"/>
                    <a:pt x="28408" y="28408"/>
                    <a:pt x="12175" y="28408"/>
                  </a:cubicBezTo>
                  <a:lnTo>
                    <a:pt x="12175" y="12175"/>
                  </a:lnTo>
                  <a:cubicBezTo>
                    <a:pt x="28408" y="12175"/>
                    <a:pt x="1721508" y="38148"/>
                    <a:pt x="3627262" y="177751"/>
                  </a:cubicBezTo>
                  <a:cubicBezTo>
                    <a:pt x="5386918" y="307615"/>
                    <a:pt x="7696872" y="564096"/>
                    <a:pt x="8698447" y="1052710"/>
                  </a:cubicBezTo>
                  <a:lnTo>
                    <a:pt x="8690331" y="106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="" xmlns:a16="http://schemas.microsoft.com/office/drawing/2014/main" id="{CF72569C-C3B3-4AE0-A0FD-50A794AA6343}"/>
                </a:ext>
              </a:extLst>
            </p:cNvPr>
            <p:cNvSpPr/>
            <p:nvPr/>
          </p:nvSpPr>
          <p:spPr>
            <a:xfrm>
              <a:off x="10392301" y="5580983"/>
              <a:ext cx="8700882" cy="957746"/>
            </a:xfrm>
            <a:custGeom>
              <a:avLst/>
              <a:gdLst>
                <a:gd name="connsiteX0" fmla="*/ 8691954 w 8700882"/>
                <a:gd name="connsiteY0" fmla="*/ 948584 h 957746"/>
                <a:gd name="connsiteX1" fmla="*/ 3669467 w 8700882"/>
                <a:gd name="connsiteY1" fmla="*/ 80119 h 957746"/>
                <a:gd name="connsiteX2" fmla="*/ 12175 w 8700882"/>
                <a:gd name="connsiteY2" fmla="*/ 42783 h 957746"/>
                <a:gd name="connsiteX3" fmla="*/ 12175 w 8700882"/>
                <a:gd name="connsiteY3" fmla="*/ 26550 h 957746"/>
                <a:gd name="connsiteX4" fmla="*/ 3671091 w 8700882"/>
                <a:gd name="connsiteY4" fmla="*/ 63886 h 957746"/>
                <a:gd name="connsiteX5" fmla="*/ 8700071 w 8700882"/>
                <a:gd name="connsiteY5" fmla="*/ 935598 h 957746"/>
                <a:gd name="connsiteX6" fmla="*/ 8691954 w 8700882"/>
                <a:gd name="connsiteY6" fmla="*/ 948584 h 95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0882" h="957746">
                  <a:moveTo>
                    <a:pt x="8691954" y="948584"/>
                  </a:moveTo>
                  <a:cubicBezTo>
                    <a:pt x="7752064" y="375560"/>
                    <a:pt x="5442110" y="159661"/>
                    <a:pt x="3669467" y="80119"/>
                  </a:cubicBezTo>
                  <a:cubicBezTo>
                    <a:pt x="1749105" y="-7539"/>
                    <a:pt x="28408" y="42783"/>
                    <a:pt x="12175" y="42783"/>
                  </a:cubicBezTo>
                  <a:lnTo>
                    <a:pt x="12175" y="26550"/>
                  </a:lnTo>
                  <a:cubicBezTo>
                    <a:pt x="30031" y="26550"/>
                    <a:pt x="1750728" y="-23772"/>
                    <a:pt x="3671091" y="63886"/>
                  </a:cubicBezTo>
                  <a:cubicBezTo>
                    <a:pt x="5445356" y="145051"/>
                    <a:pt x="7756934" y="360950"/>
                    <a:pt x="8700071" y="935598"/>
                  </a:cubicBezTo>
                  <a:lnTo>
                    <a:pt x="8691954" y="948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="" xmlns:a16="http://schemas.microsoft.com/office/drawing/2014/main" id="{46FF18C9-8882-4D68-83E8-014AA6D23E80}"/>
                </a:ext>
              </a:extLst>
            </p:cNvPr>
            <p:cNvSpPr/>
            <p:nvPr/>
          </p:nvSpPr>
          <p:spPr>
            <a:xfrm>
              <a:off x="10389054" y="5652715"/>
              <a:ext cx="8700882" cy="909047"/>
            </a:xfrm>
            <a:custGeom>
              <a:avLst/>
              <a:gdLst>
                <a:gd name="connsiteX0" fmla="*/ 8693577 w 8700882"/>
                <a:gd name="connsiteY0" fmla="*/ 897956 h 909047"/>
                <a:gd name="connsiteX1" fmla="*/ 6619001 w 8700882"/>
                <a:gd name="connsiteY1" fmla="*/ 240519 h 909047"/>
                <a:gd name="connsiteX2" fmla="*/ 3714920 w 8700882"/>
                <a:gd name="connsiteY2" fmla="*/ 34361 h 909047"/>
                <a:gd name="connsiteX3" fmla="*/ 13798 w 8700882"/>
                <a:gd name="connsiteY3" fmla="*/ 125266 h 909047"/>
                <a:gd name="connsiteX4" fmla="*/ 12175 w 8700882"/>
                <a:gd name="connsiteY4" fmla="*/ 109033 h 909047"/>
                <a:gd name="connsiteX5" fmla="*/ 3714920 w 8700882"/>
                <a:gd name="connsiteY5" fmla="*/ 18128 h 909047"/>
                <a:gd name="connsiteX6" fmla="*/ 6622248 w 8700882"/>
                <a:gd name="connsiteY6" fmla="*/ 224286 h 909047"/>
                <a:gd name="connsiteX7" fmla="*/ 8703317 w 8700882"/>
                <a:gd name="connsiteY7" fmla="*/ 884969 h 909047"/>
                <a:gd name="connsiteX8" fmla="*/ 8693577 w 8700882"/>
                <a:gd name="connsiteY8" fmla="*/ 897956 h 90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00882" h="909047">
                  <a:moveTo>
                    <a:pt x="8693577" y="897956"/>
                  </a:moveTo>
                  <a:cubicBezTo>
                    <a:pt x="8303986" y="607385"/>
                    <a:pt x="7607590" y="386616"/>
                    <a:pt x="6619001" y="240519"/>
                  </a:cubicBezTo>
                  <a:cubicBezTo>
                    <a:pt x="5828455" y="123642"/>
                    <a:pt x="4851229" y="53840"/>
                    <a:pt x="3714920" y="34361"/>
                  </a:cubicBezTo>
                  <a:cubicBezTo>
                    <a:pt x="1779947" y="271"/>
                    <a:pt x="31654" y="123642"/>
                    <a:pt x="13798" y="125266"/>
                  </a:cubicBezTo>
                  <a:lnTo>
                    <a:pt x="12175" y="109033"/>
                  </a:lnTo>
                  <a:cubicBezTo>
                    <a:pt x="30031" y="107409"/>
                    <a:pt x="1778324" y="-15962"/>
                    <a:pt x="3714920" y="18128"/>
                  </a:cubicBezTo>
                  <a:cubicBezTo>
                    <a:pt x="4851229" y="37607"/>
                    <a:pt x="5830078" y="107409"/>
                    <a:pt x="6622248" y="224286"/>
                  </a:cubicBezTo>
                  <a:cubicBezTo>
                    <a:pt x="7612461" y="370383"/>
                    <a:pt x="8313726" y="592775"/>
                    <a:pt x="8703317" y="884969"/>
                  </a:cubicBezTo>
                  <a:lnTo>
                    <a:pt x="8693577" y="897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="" xmlns:a16="http://schemas.microsoft.com/office/drawing/2014/main" id="{64E2F000-7095-4035-8509-92738EFB54E0}"/>
                </a:ext>
              </a:extLst>
            </p:cNvPr>
            <p:cNvSpPr/>
            <p:nvPr/>
          </p:nvSpPr>
          <p:spPr>
            <a:xfrm>
              <a:off x="10385809" y="5684733"/>
              <a:ext cx="8700882" cy="892814"/>
            </a:xfrm>
            <a:custGeom>
              <a:avLst/>
              <a:gdLst>
                <a:gd name="connsiteX0" fmla="*/ 8693577 w 8700882"/>
                <a:gd name="connsiteY0" fmla="*/ 887042 h 892814"/>
                <a:gd name="connsiteX1" fmla="*/ 6667700 w 8700882"/>
                <a:gd name="connsiteY1" fmla="*/ 182530 h 892814"/>
                <a:gd name="connsiteX2" fmla="*/ 3757125 w 8700882"/>
                <a:gd name="connsiteY2" fmla="*/ 29940 h 892814"/>
                <a:gd name="connsiteX3" fmla="*/ 13798 w 8700882"/>
                <a:gd name="connsiteY3" fmla="*/ 249085 h 892814"/>
                <a:gd name="connsiteX4" fmla="*/ 12175 w 8700882"/>
                <a:gd name="connsiteY4" fmla="*/ 232852 h 892814"/>
                <a:gd name="connsiteX5" fmla="*/ 3758749 w 8700882"/>
                <a:gd name="connsiteY5" fmla="*/ 13707 h 892814"/>
                <a:gd name="connsiteX6" fmla="*/ 6670947 w 8700882"/>
                <a:gd name="connsiteY6" fmla="*/ 166297 h 892814"/>
                <a:gd name="connsiteX7" fmla="*/ 8704940 w 8700882"/>
                <a:gd name="connsiteY7" fmla="*/ 875679 h 892814"/>
                <a:gd name="connsiteX8" fmla="*/ 8693577 w 8700882"/>
                <a:gd name="connsiteY8" fmla="*/ 887042 h 89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00882" h="892814">
                  <a:moveTo>
                    <a:pt x="8693577" y="887042"/>
                  </a:moveTo>
                  <a:cubicBezTo>
                    <a:pt x="8331582" y="560759"/>
                    <a:pt x="7649796" y="322133"/>
                    <a:pt x="6667700" y="182530"/>
                  </a:cubicBezTo>
                  <a:cubicBezTo>
                    <a:pt x="5882024" y="70522"/>
                    <a:pt x="4901551" y="18577"/>
                    <a:pt x="3757125" y="29940"/>
                  </a:cubicBezTo>
                  <a:cubicBezTo>
                    <a:pt x="1809167" y="49419"/>
                    <a:pt x="31654" y="247462"/>
                    <a:pt x="13798" y="249085"/>
                  </a:cubicBezTo>
                  <a:lnTo>
                    <a:pt x="12175" y="232852"/>
                  </a:lnTo>
                  <a:cubicBezTo>
                    <a:pt x="30031" y="231229"/>
                    <a:pt x="1807543" y="33186"/>
                    <a:pt x="3758749" y="13707"/>
                  </a:cubicBezTo>
                  <a:cubicBezTo>
                    <a:pt x="4904798" y="2344"/>
                    <a:pt x="5883647" y="54289"/>
                    <a:pt x="6670947" y="166297"/>
                  </a:cubicBezTo>
                  <a:cubicBezTo>
                    <a:pt x="7656290" y="307524"/>
                    <a:pt x="8339698" y="546149"/>
                    <a:pt x="8704940" y="875679"/>
                  </a:cubicBezTo>
                  <a:lnTo>
                    <a:pt x="8693577" y="887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="" xmlns:a16="http://schemas.microsoft.com/office/drawing/2014/main" id="{30B5F264-C3C4-4C72-8FB1-515999BE4374}"/>
                </a:ext>
              </a:extLst>
            </p:cNvPr>
            <p:cNvSpPr/>
            <p:nvPr/>
          </p:nvSpPr>
          <p:spPr>
            <a:xfrm>
              <a:off x="10382561" y="5696006"/>
              <a:ext cx="8717115" cy="909047"/>
            </a:xfrm>
            <a:custGeom>
              <a:avLst/>
              <a:gdLst>
                <a:gd name="connsiteX0" fmla="*/ 8695201 w 8717115"/>
                <a:gd name="connsiteY0" fmla="*/ 898495 h 909047"/>
                <a:gd name="connsiteX1" fmla="*/ 6718023 w 8717115"/>
                <a:gd name="connsiteY1" fmla="*/ 145284 h 909047"/>
                <a:gd name="connsiteX2" fmla="*/ 3802578 w 8717115"/>
                <a:gd name="connsiteY2" fmla="*/ 46263 h 909047"/>
                <a:gd name="connsiteX3" fmla="*/ 15421 w 8717115"/>
                <a:gd name="connsiteY3" fmla="*/ 393649 h 909047"/>
                <a:gd name="connsiteX4" fmla="*/ 12175 w 8717115"/>
                <a:gd name="connsiteY4" fmla="*/ 377416 h 909047"/>
                <a:gd name="connsiteX5" fmla="*/ 3800954 w 8717115"/>
                <a:gd name="connsiteY5" fmla="*/ 30030 h 909047"/>
                <a:gd name="connsiteX6" fmla="*/ 6719646 w 8717115"/>
                <a:gd name="connsiteY6" fmla="*/ 129051 h 909047"/>
                <a:gd name="connsiteX7" fmla="*/ 8706564 w 8717115"/>
                <a:gd name="connsiteY7" fmla="*/ 887132 h 909047"/>
                <a:gd name="connsiteX8" fmla="*/ 8695201 w 8717115"/>
                <a:gd name="connsiteY8" fmla="*/ 898495 h 90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09047">
                  <a:moveTo>
                    <a:pt x="8695201" y="898495"/>
                  </a:moveTo>
                  <a:cubicBezTo>
                    <a:pt x="8359178" y="534876"/>
                    <a:pt x="7693625" y="281641"/>
                    <a:pt x="6718023" y="145284"/>
                  </a:cubicBezTo>
                  <a:cubicBezTo>
                    <a:pt x="5937216" y="36523"/>
                    <a:pt x="4955120" y="4057"/>
                    <a:pt x="3802578" y="46263"/>
                  </a:cubicBezTo>
                  <a:cubicBezTo>
                    <a:pt x="1838386" y="119311"/>
                    <a:pt x="33278" y="390402"/>
                    <a:pt x="15421" y="393649"/>
                  </a:cubicBezTo>
                  <a:lnTo>
                    <a:pt x="12175" y="377416"/>
                  </a:lnTo>
                  <a:cubicBezTo>
                    <a:pt x="30031" y="374170"/>
                    <a:pt x="1836763" y="101455"/>
                    <a:pt x="3800954" y="30030"/>
                  </a:cubicBezTo>
                  <a:cubicBezTo>
                    <a:pt x="4955120" y="-12176"/>
                    <a:pt x="5937216" y="20290"/>
                    <a:pt x="6719646" y="129051"/>
                  </a:cubicBezTo>
                  <a:cubicBezTo>
                    <a:pt x="7698495" y="265408"/>
                    <a:pt x="8367294" y="520266"/>
                    <a:pt x="8706564" y="887132"/>
                  </a:cubicBezTo>
                  <a:lnTo>
                    <a:pt x="8695201" y="898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="" xmlns:a16="http://schemas.microsoft.com/office/drawing/2014/main" id="{D297EB34-A2B7-49EB-9F11-AF7BDB592F72}"/>
                </a:ext>
              </a:extLst>
            </p:cNvPr>
            <p:cNvSpPr/>
            <p:nvPr/>
          </p:nvSpPr>
          <p:spPr>
            <a:xfrm>
              <a:off x="10379313" y="5695918"/>
              <a:ext cx="8717115" cy="925280"/>
            </a:xfrm>
            <a:custGeom>
              <a:avLst/>
              <a:gdLst>
                <a:gd name="connsiteX0" fmla="*/ 8696824 w 8717115"/>
                <a:gd name="connsiteY0" fmla="*/ 919685 h 925280"/>
                <a:gd name="connsiteX1" fmla="*/ 6768345 w 8717115"/>
                <a:gd name="connsiteY1" fmla="*/ 119398 h 925280"/>
                <a:gd name="connsiteX2" fmla="*/ 3846407 w 8717115"/>
                <a:gd name="connsiteY2" fmla="*/ 73946 h 925280"/>
                <a:gd name="connsiteX3" fmla="*/ 15421 w 8717115"/>
                <a:gd name="connsiteY3" fmla="*/ 549573 h 925280"/>
                <a:gd name="connsiteX4" fmla="*/ 12175 w 8717115"/>
                <a:gd name="connsiteY4" fmla="*/ 533340 h 925280"/>
                <a:gd name="connsiteX5" fmla="*/ 3844784 w 8717115"/>
                <a:gd name="connsiteY5" fmla="*/ 57713 h 925280"/>
                <a:gd name="connsiteX6" fmla="*/ 6769968 w 8717115"/>
                <a:gd name="connsiteY6" fmla="*/ 103165 h 925280"/>
                <a:gd name="connsiteX7" fmla="*/ 8709810 w 8717115"/>
                <a:gd name="connsiteY7" fmla="*/ 909945 h 925280"/>
                <a:gd name="connsiteX8" fmla="*/ 8696824 w 8717115"/>
                <a:gd name="connsiteY8" fmla="*/ 919685 h 92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25280">
                  <a:moveTo>
                    <a:pt x="8696824" y="919685"/>
                  </a:moveTo>
                  <a:cubicBezTo>
                    <a:pt x="8386774" y="518730"/>
                    <a:pt x="7737454" y="249262"/>
                    <a:pt x="6768345" y="119398"/>
                  </a:cubicBezTo>
                  <a:cubicBezTo>
                    <a:pt x="5990785" y="15507"/>
                    <a:pt x="5008689" y="-726"/>
                    <a:pt x="3846407" y="73946"/>
                  </a:cubicBezTo>
                  <a:cubicBezTo>
                    <a:pt x="1867605" y="198940"/>
                    <a:pt x="33278" y="544703"/>
                    <a:pt x="15421" y="549573"/>
                  </a:cubicBezTo>
                  <a:lnTo>
                    <a:pt x="12175" y="533340"/>
                  </a:lnTo>
                  <a:cubicBezTo>
                    <a:pt x="30031" y="530093"/>
                    <a:pt x="1865982" y="184330"/>
                    <a:pt x="3844784" y="57713"/>
                  </a:cubicBezTo>
                  <a:cubicBezTo>
                    <a:pt x="5007066" y="-15335"/>
                    <a:pt x="5990785" y="-726"/>
                    <a:pt x="6769968" y="103165"/>
                  </a:cubicBezTo>
                  <a:cubicBezTo>
                    <a:pt x="7743948" y="234653"/>
                    <a:pt x="8396514" y="505743"/>
                    <a:pt x="8709810" y="909945"/>
                  </a:cubicBezTo>
                  <a:lnTo>
                    <a:pt x="8696824" y="919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="" xmlns:a16="http://schemas.microsoft.com/office/drawing/2014/main" id="{729C54DE-29E6-4C05-9D64-F1088E9FA004}"/>
                </a:ext>
              </a:extLst>
            </p:cNvPr>
            <p:cNvSpPr/>
            <p:nvPr/>
          </p:nvSpPr>
          <p:spPr>
            <a:xfrm>
              <a:off x="10374445" y="5685004"/>
              <a:ext cx="8717115" cy="957746"/>
            </a:xfrm>
            <a:custGeom>
              <a:avLst/>
              <a:gdLst>
                <a:gd name="connsiteX0" fmla="*/ 8698447 w 8717115"/>
                <a:gd name="connsiteY0" fmla="*/ 951702 h 957746"/>
                <a:gd name="connsiteX1" fmla="*/ 6817044 w 8717115"/>
                <a:gd name="connsiteY1" fmla="*/ 102717 h 957746"/>
                <a:gd name="connsiteX2" fmla="*/ 3890236 w 8717115"/>
                <a:gd name="connsiteY2" fmla="*/ 110833 h 957746"/>
                <a:gd name="connsiteX3" fmla="*/ 15421 w 8717115"/>
                <a:gd name="connsiteY3" fmla="*/ 713077 h 957746"/>
                <a:gd name="connsiteX4" fmla="*/ 12175 w 8717115"/>
                <a:gd name="connsiteY4" fmla="*/ 696844 h 957746"/>
                <a:gd name="connsiteX5" fmla="*/ 3888613 w 8717115"/>
                <a:gd name="connsiteY5" fmla="*/ 92977 h 957746"/>
                <a:gd name="connsiteX6" fmla="*/ 6818667 w 8717115"/>
                <a:gd name="connsiteY6" fmla="*/ 84861 h 957746"/>
                <a:gd name="connsiteX7" fmla="*/ 8711434 w 8717115"/>
                <a:gd name="connsiteY7" fmla="*/ 940339 h 957746"/>
                <a:gd name="connsiteX8" fmla="*/ 8698447 w 8717115"/>
                <a:gd name="connsiteY8" fmla="*/ 951702 h 95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57746">
                  <a:moveTo>
                    <a:pt x="8698447" y="951702"/>
                  </a:moveTo>
                  <a:cubicBezTo>
                    <a:pt x="8414370" y="513412"/>
                    <a:pt x="7781284" y="227711"/>
                    <a:pt x="6817044" y="102717"/>
                  </a:cubicBezTo>
                  <a:cubicBezTo>
                    <a:pt x="6044354" y="2073"/>
                    <a:pt x="5060635" y="5319"/>
                    <a:pt x="3890236" y="110833"/>
                  </a:cubicBezTo>
                  <a:cubicBezTo>
                    <a:pt x="1898448" y="289396"/>
                    <a:pt x="34901" y="709831"/>
                    <a:pt x="15421" y="713077"/>
                  </a:cubicBezTo>
                  <a:lnTo>
                    <a:pt x="12175" y="696844"/>
                  </a:lnTo>
                  <a:cubicBezTo>
                    <a:pt x="30031" y="691975"/>
                    <a:pt x="1895201" y="273163"/>
                    <a:pt x="3888613" y="92977"/>
                  </a:cubicBezTo>
                  <a:cubicBezTo>
                    <a:pt x="5059011" y="-12537"/>
                    <a:pt x="6045977" y="-14160"/>
                    <a:pt x="6818667" y="84861"/>
                  </a:cubicBezTo>
                  <a:cubicBezTo>
                    <a:pt x="7787777" y="209855"/>
                    <a:pt x="8424109" y="498802"/>
                    <a:pt x="8711434" y="940339"/>
                  </a:cubicBezTo>
                  <a:lnTo>
                    <a:pt x="8698447" y="9517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="" xmlns:a16="http://schemas.microsoft.com/office/drawing/2014/main" id="{4BBA20FB-C119-4B68-8EC5-8DA922D4ED76}"/>
                </a:ext>
              </a:extLst>
            </p:cNvPr>
            <p:cNvSpPr/>
            <p:nvPr/>
          </p:nvSpPr>
          <p:spPr>
            <a:xfrm>
              <a:off x="10371198" y="5673072"/>
              <a:ext cx="8717115" cy="990212"/>
            </a:xfrm>
            <a:custGeom>
              <a:avLst/>
              <a:gdLst>
                <a:gd name="connsiteX0" fmla="*/ 8700070 w 8717115"/>
                <a:gd name="connsiteY0" fmla="*/ 984736 h 990212"/>
                <a:gd name="connsiteX1" fmla="*/ 6867366 w 8717115"/>
                <a:gd name="connsiteY1" fmla="*/ 88675 h 990212"/>
                <a:gd name="connsiteX2" fmla="*/ 3934065 w 8717115"/>
                <a:gd name="connsiteY2" fmla="*/ 148737 h 990212"/>
                <a:gd name="connsiteX3" fmla="*/ 17045 w 8717115"/>
                <a:gd name="connsiteY3" fmla="*/ 880845 h 990212"/>
                <a:gd name="connsiteX4" fmla="*/ 12175 w 8717115"/>
                <a:gd name="connsiteY4" fmla="*/ 864612 h 990212"/>
                <a:gd name="connsiteX5" fmla="*/ 3932442 w 8717115"/>
                <a:gd name="connsiteY5" fmla="*/ 132504 h 990212"/>
                <a:gd name="connsiteX6" fmla="*/ 6868989 w 8717115"/>
                <a:gd name="connsiteY6" fmla="*/ 72442 h 990212"/>
                <a:gd name="connsiteX7" fmla="*/ 8713057 w 8717115"/>
                <a:gd name="connsiteY7" fmla="*/ 978243 h 990212"/>
                <a:gd name="connsiteX8" fmla="*/ 8700070 w 8717115"/>
                <a:gd name="connsiteY8" fmla="*/ 984736 h 9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990212">
                  <a:moveTo>
                    <a:pt x="8700070" y="984736"/>
                  </a:moveTo>
                  <a:cubicBezTo>
                    <a:pt x="8441966" y="509109"/>
                    <a:pt x="7825113" y="207176"/>
                    <a:pt x="6867366" y="88675"/>
                  </a:cubicBezTo>
                  <a:cubicBezTo>
                    <a:pt x="6099546" y="-7100"/>
                    <a:pt x="5112580" y="14003"/>
                    <a:pt x="3934065" y="148737"/>
                  </a:cubicBezTo>
                  <a:cubicBezTo>
                    <a:pt x="1927668" y="380869"/>
                    <a:pt x="36524" y="875975"/>
                    <a:pt x="17045" y="880845"/>
                  </a:cubicBezTo>
                  <a:lnTo>
                    <a:pt x="12175" y="864612"/>
                  </a:lnTo>
                  <a:cubicBezTo>
                    <a:pt x="31654" y="859742"/>
                    <a:pt x="1924421" y="364636"/>
                    <a:pt x="3932442" y="132504"/>
                  </a:cubicBezTo>
                  <a:cubicBezTo>
                    <a:pt x="5112580" y="-3853"/>
                    <a:pt x="6099546" y="-24956"/>
                    <a:pt x="6868989" y="72442"/>
                  </a:cubicBezTo>
                  <a:cubicBezTo>
                    <a:pt x="7831606" y="192566"/>
                    <a:pt x="8453329" y="497746"/>
                    <a:pt x="8713057" y="978243"/>
                  </a:cubicBezTo>
                  <a:lnTo>
                    <a:pt x="8700070" y="984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="" xmlns:a16="http://schemas.microsoft.com/office/drawing/2014/main" id="{651AB8F8-798C-4882-9456-5E5406590070}"/>
                </a:ext>
              </a:extLst>
            </p:cNvPr>
            <p:cNvSpPr/>
            <p:nvPr/>
          </p:nvSpPr>
          <p:spPr>
            <a:xfrm>
              <a:off x="10367951" y="5656768"/>
              <a:ext cx="8717115" cy="1055144"/>
            </a:xfrm>
            <a:custGeom>
              <a:avLst/>
              <a:gdLst>
                <a:gd name="connsiteX0" fmla="*/ 17045 w 8717115"/>
                <a:gd name="connsiteY0" fmla="*/ 1051364 h 1055144"/>
                <a:gd name="connsiteX1" fmla="*/ 12175 w 8717115"/>
                <a:gd name="connsiteY1" fmla="*/ 1035131 h 1055144"/>
                <a:gd name="connsiteX2" fmla="*/ 3976271 w 8717115"/>
                <a:gd name="connsiteY2" fmla="*/ 174782 h 1055144"/>
                <a:gd name="connsiteX3" fmla="*/ 6919312 w 8717115"/>
                <a:gd name="connsiteY3" fmla="*/ 61151 h 1055144"/>
                <a:gd name="connsiteX4" fmla="*/ 8716304 w 8717115"/>
                <a:gd name="connsiteY4" fmla="*/ 1015651 h 1055144"/>
                <a:gd name="connsiteX5" fmla="*/ 8701694 w 8717115"/>
                <a:gd name="connsiteY5" fmla="*/ 1022145 h 1055144"/>
                <a:gd name="connsiteX6" fmla="*/ 6917689 w 8717115"/>
                <a:gd name="connsiteY6" fmla="*/ 77384 h 1055144"/>
                <a:gd name="connsiteX7" fmla="*/ 3979517 w 8717115"/>
                <a:gd name="connsiteY7" fmla="*/ 191015 h 1055144"/>
                <a:gd name="connsiteX8" fmla="*/ 17045 w 8717115"/>
                <a:gd name="connsiteY8" fmla="*/ 1051364 h 105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1055144">
                  <a:moveTo>
                    <a:pt x="17045" y="1051364"/>
                  </a:moveTo>
                  <a:lnTo>
                    <a:pt x="12175" y="1035131"/>
                  </a:lnTo>
                  <a:cubicBezTo>
                    <a:pt x="31654" y="1028638"/>
                    <a:pt x="1953640" y="460483"/>
                    <a:pt x="3976271" y="174782"/>
                  </a:cubicBezTo>
                  <a:cubicBezTo>
                    <a:pt x="5164526" y="7583"/>
                    <a:pt x="6154738" y="-31377"/>
                    <a:pt x="6919312" y="61151"/>
                  </a:cubicBezTo>
                  <a:cubicBezTo>
                    <a:pt x="7877058" y="176406"/>
                    <a:pt x="8480925" y="497819"/>
                    <a:pt x="8716304" y="1015651"/>
                  </a:cubicBezTo>
                  <a:lnTo>
                    <a:pt x="8701694" y="1022145"/>
                  </a:lnTo>
                  <a:cubicBezTo>
                    <a:pt x="8469562" y="509182"/>
                    <a:pt x="7868942" y="191015"/>
                    <a:pt x="6917689" y="77384"/>
                  </a:cubicBezTo>
                  <a:cubicBezTo>
                    <a:pt x="6154738" y="-13520"/>
                    <a:pt x="5166149" y="23816"/>
                    <a:pt x="3979517" y="191015"/>
                  </a:cubicBezTo>
                  <a:cubicBezTo>
                    <a:pt x="1958510" y="478339"/>
                    <a:pt x="36524" y="1046494"/>
                    <a:pt x="17045" y="10513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="" xmlns:a16="http://schemas.microsoft.com/office/drawing/2014/main" id="{A0C965AF-620F-41CE-897D-8EF99743B976}"/>
                </a:ext>
              </a:extLst>
            </p:cNvPr>
            <p:cNvSpPr/>
            <p:nvPr/>
          </p:nvSpPr>
          <p:spPr>
            <a:xfrm>
              <a:off x="10366328" y="5641099"/>
              <a:ext cx="8717115" cy="1233707"/>
            </a:xfrm>
            <a:custGeom>
              <a:avLst/>
              <a:gdLst>
                <a:gd name="connsiteX0" fmla="*/ 17045 w 8717115"/>
                <a:gd name="connsiteY0" fmla="*/ 1222869 h 1233707"/>
                <a:gd name="connsiteX1" fmla="*/ 12175 w 8717115"/>
                <a:gd name="connsiteY1" fmla="*/ 1208260 h 1233707"/>
                <a:gd name="connsiteX2" fmla="*/ 4020100 w 8717115"/>
                <a:gd name="connsiteY2" fmla="*/ 219670 h 1233707"/>
                <a:gd name="connsiteX3" fmla="*/ 6968011 w 8717115"/>
                <a:gd name="connsiteY3" fmla="*/ 52471 h 1233707"/>
                <a:gd name="connsiteX4" fmla="*/ 8717927 w 8717115"/>
                <a:gd name="connsiteY4" fmla="*/ 1055669 h 1233707"/>
                <a:gd name="connsiteX5" fmla="*/ 8703317 w 8717115"/>
                <a:gd name="connsiteY5" fmla="*/ 1062163 h 1233707"/>
                <a:gd name="connsiteX6" fmla="*/ 6966387 w 8717115"/>
                <a:gd name="connsiteY6" fmla="*/ 70327 h 1233707"/>
                <a:gd name="connsiteX7" fmla="*/ 4021723 w 8717115"/>
                <a:gd name="connsiteY7" fmla="*/ 237527 h 1233707"/>
                <a:gd name="connsiteX8" fmla="*/ 17045 w 8717115"/>
                <a:gd name="connsiteY8" fmla="*/ 1222869 h 12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7115" h="1233707">
                  <a:moveTo>
                    <a:pt x="17045" y="1222869"/>
                  </a:moveTo>
                  <a:lnTo>
                    <a:pt x="12175" y="1208260"/>
                  </a:lnTo>
                  <a:cubicBezTo>
                    <a:pt x="31654" y="1201766"/>
                    <a:pt x="1982860" y="558940"/>
                    <a:pt x="4020100" y="219670"/>
                  </a:cubicBezTo>
                  <a:cubicBezTo>
                    <a:pt x="5216471" y="20005"/>
                    <a:pt x="6208307" y="-35187"/>
                    <a:pt x="6968011" y="52471"/>
                  </a:cubicBezTo>
                  <a:cubicBezTo>
                    <a:pt x="7919264" y="162855"/>
                    <a:pt x="8508521" y="498878"/>
                    <a:pt x="8717927" y="1055669"/>
                  </a:cubicBezTo>
                  <a:lnTo>
                    <a:pt x="8703317" y="1062163"/>
                  </a:lnTo>
                  <a:cubicBezTo>
                    <a:pt x="8497158" y="511864"/>
                    <a:pt x="7912771" y="179088"/>
                    <a:pt x="6966387" y="70327"/>
                  </a:cubicBezTo>
                  <a:cubicBezTo>
                    <a:pt x="6208307" y="-17331"/>
                    <a:pt x="5218094" y="39484"/>
                    <a:pt x="4021723" y="237527"/>
                  </a:cubicBezTo>
                  <a:cubicBezTo>
                    <a:pt x="1986106" y="573550"/>
                    <a:pt x="36524" y="1216376"/>
                    <a:pt x="17045" y="12228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="" xmlns:a16="http://schemas.microsoft.com/office/drawing/2014/main" id="{4395B924-A992-419D-A6DE-4BFF3F017C0C}"/>
                </a:ext>
              </a:extLst>
            </p:cNvPr>
            <p:cNvSpPr/>
            <p:nvPr/>
          </p:nvSpPr>
          <p:spPr>
            <a:xfrm>
              <a:off x="10363081" y="5621518"/>
              <a:ext cx="8717115" cy="1396037"/>
            </a:xfrm>
            <a:custGeom>
              <a:avLst/>
              <a:gdLst>
                <a:gd name="connsiteX0" fmla="*/ 17045 w 8717115"/>
                <a:gd name="connsiteY0" fmla="*/ 1396663 h 1396037"/>
                <a:gd name="connsiteX1" fmla="*/ 12175 w 8717115"/>
                <a:gd name="connsiteY1" fmla="*/ 1382054 h 1396037"/>
                <a:gd name="connsiteX2" fmla="*/ 3210074 w 8717115"/>
                <a:gd name="connsiteY2" fmla="*/ 447034 h 1396037"/>
                <a:gd name="connsiteX3" fmla="*/ 5859298 w 8717115"/>
                <a:gd name="connsiteY3" fmla="*/ 28222 h 1396037"/>
                <a:gd name="connsiteX4" fmla="*/ 8013415 w 8717115"/>
                <a:gd name="connsiteY4" fmla="*/ 309053 h 1396037"/>
                <a:gd name="connsiteX5" fmla="*/ 8719550 w 8717115"/>
                <a:gd name="connsiteY5" fmla="*/ 1097977 h 1396037"/>
                <a:gd name="connsiteX6" fmla="*/ 8703317 w 8717115"/>
                <a:gd name="connsiteY6" fmla="*/ 1102846 h 1396037"/>
                <a:gd name="connsiteX7" fmla="*/ 8006922 w 8717115"/>
                <a:gd name="connsiteY7" fmla="*/ 323663 h 1396037"/>
                <a:gd name="connsiteX8" fmla="*/ 5860921 w 8717115"/>
                <a:gd name="connsiteY8" fmla="*/ 44455 h 1396037"/>
                <a:gd name="connsiteX9" fmla="*/ 3213320 w 8717115"/>
                <a:gd name="connsiteY9" fmla="*/ 463267 h 1396037"/>
                <a:gd name="connsiteX10" fmla="*/ 17045 w 8717115"/>
                <a:gd name="connsiteY10" fmla="*/ 1396663 h 13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7115" h="1396037">
                  <a:moveTo>
                    <a:pt x="17045" y="1396663"/>
                  </a:moveTo>
                  <a:lnTo>
                    <a:pt x="12175" y="1382054"/>
                  </a:lnTo>
                  <a:cubicBezTo>
                    <a:pt x="26784" y="1377184"/>
                    <a:pt x="1497493" y="843118"/>
                    <a:pt x="3210074" y="447034"/>
                  </a:cubicBezTo>
                  <a:cubicBezTo>
                    <a:pt x="4216519" y="213279"/>
                    <a:pt x="5107710" y="73675"/>
                    <a:pt x="5859298" y="28222"/>
                  </a:cubicBezTo>
                  <a:cubicBezTo>
                    <a:pt x="6800811" y="-28593"/>
                    <a:pt x="7524802" y="65558"/>
                    <a:pt x="8013415" y="309053"/>
                  </a:cubicBezTo>
                  <a:cubicBezTo>
                    <a:pt x="8375411" y="489239"/>
                    <a:pt x="8614035" y="753837"/>
                    <a:pt x="8719550" y="1097977"/>
                  </a:cubicBezTo>
                  <a:lnTo>
                    <a:pt x="8703317" y="1102846"/>
                  </a:lnTo>
                  <a:cubicBezTo>
                    <a:pt x="8599426" y="765200"/>
                    <a:pt x="8364048" y="502226"/>
                    <a:pt x="8006922" y="323663"/>
                  </a:cubicBezTo>
                  <a:cubicBezTo>
                    <a:pt x="7521556" y="81791"/>
                    <a:pt x="6799188" y="-12360"/>
                    <a:pt x="5860921" y="44455"/>
                  </a:cubicBezTo>
                  <a:cubicBezTo>
                    <a:pt x="5109333" y="89908"/>
                    <a:pt x="4219766" y="231135"/>
                    <a:pt x="3213320" y="463267"/>
                  </a:cubicBezTo>
                  <a:cubicBezTo>
                    <a:pt x="1500740" y="859351"/>
                    <a:pt x="31654" y="1391793"/>
                    <a:pt x="17045" y="1396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="" xmlns:a16="http://schemas.microsoft.com/office/drawing/2014/main" id="{9C512659-58E3-4E37-BEE1-F0EF4CCDF2EF}"/>
                </a:ext>
              </a:extLst>
            </p:cNvPr>
            <p:cNvSpPr/>
            <p:nvPr/>
          </p:nvSpPr>
          <p:spPr>
            <a:xfrm>
              <a:off x="10358212" y="5602025"/>
              <a:ext cx="8717115" cy="1574600"/>
            </a:xfrm>
            <a:custGeom>
              <a:avLst/>
              <a:gdLst>
                <a:gd name="connsiteX0" fmla="*/ 18668 w 8717115"/>
                <a:gd name="connsiteY0" fmla="*/ 1571994 h 1574600"/>
                <a:gd name="connsiteX1" fmla="*/ 12175 w 8717115"/>
                <a:gd name="connsiteY1" fmla="*/ 1557384 h 1574600"/>
                <a:gd name="connsiteX2" fmla="*/ 3231176 w 8717115"/>
                <a:gd name="connsiteY2" fmla="*/ 521719 h 1574600"/>
                <a:gd name="connsiteX3" fmla="*/ 5888517 w 8717115"/>
                <a:gd name="connsiteY3" fmla="*/ 37976 h 1574600"/>
                <a:gd name="connsiteX4" fmla="*/ 8031272 w 8717115"/>
                <a:gd name="connsiteY4" fmla="*/ 297704 h 1574600"/>
                <a:gd name="connsiteX5" fmla="*/ 8719550 w 8717115"/>
                <a:gd name="connsiteY5" fmla="*/ 1140196 h 1574600"/>
                <a:gd name="connsiteX6" fmla="*/ 8703317 w 8717115"/>
                <a:gd name="connsiteY6" fmla="*/ 1143442 h 1574600"/>
                <a:gd name="connsiteX7" fmla="*/ 8023155 w 8717115"/>
                <a:gd name="connsiteY7" fmla="*/ 312314 h 1574600"/>
                <a:gd name="connsiteX8" fmla="*/ 5888517 w 8717115"/>
                <a:gd name="connsiteY8" fmla="*/ 54209 h 1574600"/>
                <a:gd name="connsiteX9" fmla="*/ 3234423 w 8717115"/>
                <a:gd name="connsiteY9" fmla="*/ 537952 h 1574600"/>
                <a:gd name="connsiteX10" fmla="*/ 18668 w 8717115"/>
                <a:gd name="connsiteY10" fmla="*/ 1571994 h 157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7115" h="1574600">
                  <a:moveTo>
                    <a:pt x="18668" y="1571994"/>
                  </a:moveTo>
                  <a:lnTo>
                    <a:pt x="12175" y="1557384"/>
                  </a:lnTo>
                  <a:cubicBezTo>
                    <a:pt x="26784" y="1550891"/>
                    <a:pt x="1510480" y="966503"/>
                    <a:pt x="3231176" y="521719"/>
                  </a:cubicBezTo>
                  <a:cubicBezTo>
                    <a:pt x="4242492" y="260368"/>
                    <a:pt x="5136929" y="98038"/>
                    <a:pt x="5888517" y="37976"/>
                  </a:cubicBezTo>
                  <a:cubicBezTo>
                    <a:pt x="6830030" y="-36696"/>
                    <a:pt x="7550775" y="50962"/>
                    <a:pt x="8031272" y="297704"/>
                  </a:cubicBezTo>
                  <a:cubicBezTo>
                    <a:pt x="8396513" y="486006"/>
                    <a:pt x="8628646" y="768461"/>
                    <a:pt x="8719550" y="1140196"/>
                  </a:cubicBezTo>
                  <a:lnTo>
                    <a:pt x="8703317" y="1143442"/>
                  </a:lnTo>
                  <a:cubicBezTo>
                    <a:pt x="8612413" y="776577"/>
                    <a:pt x="8383527" y="497370"/>
                    <a:pt x="8023155" y="312314"/>
                  </a:cubicBezTo>
                  <a:cubicBezTo>
                    <a:pt x="7544282" y="65572"/>
                    <a:pt x="6826784" y="-20463"/>
                    <a:pt x="5888517" y="54209"/>
                  </a:cubicBezTo>
                  <a:cubicBezTo>
                    <a:pt x="5136929" y="114271"/>
                    <a:pt x="4244115" y="276601"/>
                    <a:pt x="3234423" y="537952"/>
                  </a:cubicBezTo>
                  <a:cubicBezTo>
                    <a:pt x="1516973" y="981113"/>
                    <a:pt x="33278" y="1565500"/>
                    <a:pt x="18668" y="1571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="" xmlns:a16="http://schemas.microsoft.com/office/drawing/2014/main" id="{97FB67E8-2971-43E8-8C14-57674ED7BB55}"/>
                </a:ext>
              </a:extLst>
            </p:cNvPr>
            <p:cNvSpPr/>
            <p:nvPr/>
          </p:nvSpPr>
          <p:spPr>
            <a:xfrm>
              <a:off x="10356588" y="5578414"/>
              <a:ext cx="8733348" cy="1753163"/>
            </a:xfrm>
            <a:custGeom>
              <a:avLst/>
              <a:gdLst>
                <a:gd name="connsiteX0" fmla="*/ 18668 w 8733348"/>
                <a:gd name="connsiteY0" fmla="*/ 1751441 h 1753162"/>
                <a:gd name="connsiteX1" fmla="*/ 12175 w 8733348"/>
                <a:gd name="connsiteY1" fmla="*/ 1735208 h 1753162"/>
                <a:gd name="connsiteX2" fmla="*/ 3252280 w 8733348"/>
                <a:gd name="connsiteY2" fmla="*/ 598898 h 1753162"/>
                <a:gd name="connsiteX3" fmla="*/ 5917736 w 8733348"/>
                <a:gd name="connsiteY3" fmla="*/ 50223 h 1753162"/>
                <a:gd name="connsiteX4" fmla="*/ 8050751 w 8733348"/>
                <a:gd name="connsiteY4" fmla="*/ 287225 h 1753162"/>
                <a:gd name="connsiteX5" fmla="*/ 8722796 w 8733348"/>
                <a:gd name="connsiteY5" fmla="*/ 1183286 h 1753162"/>
                <a:gd name="connsiteX6" fmla="*/ 8706563 w 8733348"/>
                <a:gd name="connsiteY6" fmla="*/ 1186533 h 1753162"/>
                <a:gd name="connsiteX7" fmla="*/ 8042635 w 8733348"/>
                <a:gd name="connsiteY7" fmla="*/ 301835 h 1753162"/>
                <a:gd name="connsiteX8" fmla="*/ 5917736 w 8733348"/>
                <a:gd name="connsiteY8" fmla="*/ 66456 h 1753162"/>
                <a:gd name="connsiteX9" fmla="*/ 3255526 w 8733348"/>
                <a:gd name="connsiteY9" fmla="*/ 615131 h 1753162"/>
                <a:gd name="connsiteX10" fmla="*/ 18668 w 8733348"/>
                <a:gd name="connsiteY10" fmla="*/ 1751441 h 17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1753162">
                  <a:moveTo>
                    <a:pt x="18668" y="1751441"/>
                  </a:moveTo>
                  <a:lnTo>
                    <a:pt x="12175" y="1735208"/>
                  </a:lnTo>
                  <a:cubicBezTo>
                    <a:pt x="26784" y="1728715"/>
                    <a:pt x="1521843" y="1092382"/>
                    <a:pt x="3252280" y="598898"/>
                  </a:cubicBezTo>
                  <a:cubicBezTo>
                    <a:pt x="4268465" y="308328"/>
                    <a:pt x="5164526" y="124895"/>
                    <a:pt x="5917736" y="50223"/>
                  </a:cubicBezTo>
                  <a:cubicBezTo>
                    <a:pt x="6859250" y="-43928"/>
                    <a:pt x="7576748" y="37237"/>
                    <a:pt x="8050751" y="287225"/>
                  </a:cubicBezTo>
                  <a:cubicBezTo>
                    <a:pt x="8419240" y="482021"/>
                    <a:pt x="8644878" y="783955"/>
                    <a:pt x="8722796" y="1183286"/>
                  </a:cubicBezTo>
                  <a:lnTo>
                    <a:pt x="8706563" y="1186533"/>
                  </a:lnTo>
                  <a:cubicBezTo>
                    <a:pt x="8630269" y="792071"/>
                    <a:pt x="8406253" y="493384"/>
                    <a:pt x="8042635" y="301835"/>
                  </a:cubicBezTo>
                  <a:cubicBezTo>
                    <a:pt x="7571878" y="51847"/>
                    <a:pt x="6857627" y="-27695"/>
                    <a:pt x="5917736" y="66456"/>
                  </a:cubicBezTo>
                  <a:cubicBezTo>
                    <a:pt x="5166149" y="141128"/>
                    <a:pt x="4270088" y="326184"/>
                    <a:pt x="3255526" y="615131"/>
                  </a:cubicBezTo>
                  <a:cubicBezTo>
                    <a:pt x="1526713" y="1108615"/>
                    <a:pt x="33278" y="1744948"/>
                    <a:pt x="18668" y="1751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="" xmlns:a16="http://schemas.microsoft.com/office/drawing/2014/main" id="{AE381478-61DB-43BC-B7E8-02E7933B1528}"/>
                </a:ext>
              </a:extLst>
            </p:cNvPr>
            <p:cNvSpPr/>
            <p:nvPr/>
          </p:nvSpPr>
          <p:spPr>
            <a:xfrm>
              <a:off x="10353342" y="5555427"/>
              <a:ext cx="8733348" cy="1931726"/>
            </a:xfrm>
            <a:custGeom>
              <a:avLst/>
              <a:gdLst>
                <a:gd name="connsiteX0" fmla="*/ 18668 w 8733348"/>
                <a:gd name="connsiteY0" fmla="*/ 1928641 h 1931725"/>
                <a:gd name="connsiteX1" fmla="*/ 12175 w 8733348"/>
                <a:gd name="connsiteY1" fmla="*/ 1914032 h 1931725"/>
                <a:gd name="connsiteX2" fmla="*/ 3271759 w 8733348"/>
                <a:gd name="connsiteY2" fmla="*/ 678700 h 1931725"/>
                <a:gd name="connsiteX3" fmla="*/ 5943709 w 8733348"/>
                <a:gd name="connsiteY3" fmla="*/ 63470 h 1931725"/>
                <a:gd name="connsiteX4" fmla="*/ 8068608 w 8733348"/>
                <a:gd name="connsiteY4" fmla="*/ 277746 h 1931725"/>
                <a:gd name="connsiteX5" fmla="*/ 8724420 w 8733348"/>
                <a:gd name="connsiteY5" fmla="*/ 1228999 h 1931725"/>
                <a:gd name="connsiteX6" fmla="*/ 8708187 w 8733348"/>
                <a:gd name="connsiteY6" fmla="*/ 1230622 h 1931725"/>
                <a:gd name="connsiteX7" fmla="*/ 8060491 w 8733348"/>
                <a:gd name="connsiteY7" fmla="*/ 290732 h 1931725"/>
                <a:gd name="connsiteX8" fmla="*/ 5945332 w 8733348"/>
                <a:gd name="connsiteY8" fmla="*/ 79703 h 1931725"/>
                <a:gd name="connsiteX9" fmla="*/ 3275006 w 8733348"/>
                <a:gd name="connsiteY9" fmla="*/ 693311 h 1931725"/>
                <a:gd name="connsiteX10" fmla="*/ 18668 w 8733348"/>
                <a:gd name="connsiteY10" fmla="*/ 1928641 h 193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1931725">
                  <a:moveTo>
                    <a:pt x="18668" y="1928641"/>
                  </a:moveTo>
                  <a:lnTo>
                    <a:pt x="12175" y="1914032"/>
                  </a:lnTo>
                  <a:cubicBezTo>
                    <a:pt x="26784" y="1907538"/>
                    <a:pt x="1534829" y="1220883"/>
                    <a:pt x="3271759" y="678700"/>
                  </a:cubicBezTo>
                  <a:cubicBezTo>
                    <a:pt x="4292814" y="360534"/>
                    <a:pt x="5192122" y="154375"/>
                    <a:pt x="5943709" y="63470"/>
                  </a:cubicBezTo>
                  <a:cubicBezTo>
                    <a:pt x="6885223" y="-48537"/>
                    <a:pt x="7601097" y="22888"/>
                    <a:pt x="8068608" y="277746"/>
                  </a:cubicBezTo>
                  <a:cubicBezTo>
                    <a:pt x="8440343" y="479035"/>
                    <a:pt x="8661111" y="800448"/>
                    <a:pt x="8724420" y="1228999"/>
                  </a:cubicBezTo>
                  <a:lnTo>
                    <a:pt x="8708187" y="1230622"/>
                  </a:lnTo>
                  <a:cubicBezTo>
                    <a:pt x="8644878" y="805318"/>
                    <a:pt x="8427356" y="490398"/>
                    <a:pt x="8060491" y="290732"/>
                  </a:cubicBezTo>
                  <a:cubicBezTo>
                    <a:pt x="7596227" y="39121"/>
                    <a:pt x="6885223" y="-32304"/>
                    <a:pt x="5945332" y="79703"/>
                  </a:cubicBezTo>
                  <a:cubicBezTo>
                    <a:pt x="5193745" y="168985"/>
                    <a:pt x="4296061" y="375144"/>
                    <a:pt x="3275006" y="693311"/>
                  </a:cubicBezTo>
                  <a:cubicBezTo>
                    <a:pt x="1539699" y="1235492"/>
                    <a:pt x="33278" y="1922148"/>
                    <a:pt x="18668" y="1928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="" xmlns:a16="http://schemas.microsoft.com/office/drawing/2014/main" id="{25CB0A0A-F81C-41FC-880B-453A732916F3}"/>
                </a:ext>
              </a:extLst>
            </p:cNvPr>
            <p:cNvSpPr/>
            <p:nvPr/>
          </p:nvSpPr>
          <p:spPr>
            <a:xfrm>
              <a:off x="10350095" y="5533602"/>
              <a:ext cx="8733348" cy="2110289"/>
            </a:xfrm>
            <a:custGeom>
              <a:avLst/>
              <a:gdLst>
                <a:gd name="connsiteX0" fmla="*/ 18668 w 8733348"/>
                <a:gd name="connsiteY0" fmla="*/ 2106304 h 2110288"/>
                <a:gd name="connsiteX1" fmla="*/ 12175 w 8733348"/>
                <a:gd name="connsiteY1" fmla="*/ 2091694 h 2110288"/>
                <a:gd name="connsiteX2" fmla="*/ 3291239 w 8733348"/>
                <a:gd name="connsiteY2" fmla="*/ 758965 h 2110288"/>
                <a:gd name="connsiteX3" fmla="*/ 5971305 w 8733348"/>
                <a:gd name="connsiteY3" fmla="*/ 78803 h 2110288"/>
                <a:gd name="connsiteX4" fmla="*/ 8088087 w 8733348"/>
                <a:gd name="connsiteY4" fmla="*/ 267106 h 2110288"/>
                <a:gd name="connsiteX5" fmla="*/ 8726044 w 8733348"/>
                <a:gd name="connsiteY5" fmla="*/ 1275174 h 2110288"/>
                <a:gd name="connsiteX6" fmla="*/ 8709811 w 8733348"/>
                <a:gd name="connsiteY6" fmla="*/ 1276797 h 2110288"/>
                <a:gd name="connsiteX7" fmla="*/ 8079971 w 8733348"/>
                <a:gd name="connsiteY7" fmla="*/ 281715 h 2110288"/>
                <a:gd name="connsiteX8" fmla="*/ 5974552 w 8733348"/>
                <a:gd name="connsiteY8" fmla="*/ 95036 h 2110288"/>
                <a:gd name="connsiteX9" fmla="*/ 3297732 w 8733348"/>
                <a:gd name="connsiteY9" fmla="*/ 773575 h 2110288"/>
                <a:gd name="connsiteX10" fmla="*/ 18668 w 8733348"/>
                <a:gd name="connsiteY10" fmla="*/ 2106304 h 21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110288">
                  <a:moveTo>
                    <a:pt x="18668" y="2106304"/>
                  </a:moveTo>
                  <a:lnTo>
                    <a:pt x="12175" y="2091694"/>
                  </a:lnTo>
                  <a:cubicBezTo>
                    <a:pt x="26784" y="2083577"/>
                    <a:pt x="1546192" y="1348223"/>
                    <a:pt x="3291239" y="758965"/>
                  </a:cubicBezTo>
                  <a:cubicBezTo>
                    <a:pt x="4317163" y="413202"/>
                    <a:pt x="5218094" y="184317"/>
                    <a:pt x="5971305" y="78803"/>
                  </a:cubicBezTo>
                  <a:cubicBezTo>
                    <a:pt x="6914442" y="-52685"/>
                    <a:pt x="7625447" y="10624"/>
                    <a:pt x="8088087" y="267106"/>
                  </a:cubicBezTo>
                  <a:cubicBezTo>
                    <a:pt x="8463069" y="474888"/>
                    <a:pt x="8677345" y="814157"/>
                    <a:pt x="8726044" y="1275174"/>
                  </a:cubicBezTo>
                  <a:lnTo>
                    <a:pt x="8709811" y="1276797"/>
                  </a:lnTo>
                  <a:cubicBezTo>
                    <a:pt x="8662735" y="822274"/>
                    <a:pt x="8450083" y="486251"/>
                    <a:pt x="8079971" y="281715"/>
                  </a:cubicBezTo>
                  <a:cubicBezTo>
                    <a:pt x="7622200" y="26857"/>
                    <a:pt x="6912819" y="-34828"/>
                    <a:pt x="5974552" y="95036"/>
                  </a:cubicBezTo>
                  <a:cubicBezTo>
                    <a:pt x="5222965" y="200550"/>
                    <a:pt x="4322034" y="427812"/>
                    <a:pt x="3297732" y="773575"/>
                  </a:cubicBezTo>
                  <a:cubicBezTo>
                    <a:pt x="1551062" y="1362832"/>
                    <a:pt x="33278" y="2098187"/>
                    <a:pt x="18668" y="2106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="" xmlns:a16="http://schemas.microsoft.com/office/drawing/2014/main" id="{2BAC75E5-6E52-45DA-B473-D5D9E8196619}"/>
                </a:ext>
              </a:extLst>
            </p:cNvPr>
            <p:cNvSpPr/>
            <p:nvPr/>
          </p:nvSpPr>
          <p:spPr>
            <a:xfrm>
              <a:off x="10345225" y="5510583"/>
              <a:ext cx="8733348" cy="2288852"/>
            </a:xfrm>
            <a:custGeom>
              <a:avLst/>
              <a:gdLst>
                <a:gd name="connsiteX0" fmla="*/ 20291 w 8733348"/>
                <a:gd name="connsiteY0" fmla="*/ 2283536 h 2288851"/>
                <a:gd name="connsiteX1" fmla="*/ 12175 w 8733348"/>
                <a:gd name="connsiteY1" fmla="*/ 2268926 h 2288851"/>
                <a:gd name="connsiteX2" fmla="*/ 3310718 w 8733348"/>
                <a:gd name="connsiteY2" fmla="*/ 840422 h 2288851"/>
                <a:gd name="connsiteX3" fmla="*/ 5998901 w 8733348"/>
                <a:gd name="connsiteY3" fmla="*/ 95328 h 2288851"/>
                <a:gd name="connsiteX4" fmla="*/ 8107567 w 8733348"/>
                <a:gd name="connsiteY4" fmla="*/ 256035 h 2288851"/>
                <a:gd name="connsiteX5" fmla="*/ 8727667 w 8733348"/>
                <a:gd name="connsiteY5" fmla="*/ 1320919 h 2288851"/>
                <a:gd name="connsiteX6" fmla="*/ 8711434 w 8733348"/>
                <a:gd name="connsiteY6" fmla="*/ 1322543 h 2288851"/>
                <a:gd name="connsiteX7" fmla="*/ 8099450 w 8733348"/>
                <a:gd name="connsiteY7" fmla="*/ 270644 h 2288851"/>
                <a:gd name="connsiteX8" fmla="*/ 6000525 w 8733348"/>
                <a:gd name="connsiteY8" fmla="*/ 111561 h 2288851"/>
                <a:gd name="connsiteX9" fmla="*/ 3315588 w 8733348"/>
                <a:gd name="connsiteY9" fmla="*/ 856655 h 2288851"/>
                <a:gd name="connsiteX10" fmla="*/ 20291 w 8733348"/>
                <a:gd name="connsiteY10" fmla="*/ 2283536 h 228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288851">
                  <a:moveTo>
                    <a:pt x="20291" y="2283536"/>
                  </a:moveTo>
                  <a:lnTo>
                    <a:pt x="12175" y="2268926"/>
                  </a:lnTo>
                  <a:cubicBezTo>
                    <a:pt x="26784" y="2260809"/>
                    <a:pt x="1557555" y="1476756"/>
                    <a:pt x="3310718" y="840422"/>
                  </a:cubicBezTo>
                  <a:cubicBezTo>
                    <a:pt x="4339890" y="467064"/>
                    <a:pt x="5245691" y="215452"/>
                    <a:pt x="5998901" y="95328"/>
                  </a:cubicBezTo>
                  <a:cubicBezTo>
                    <a:pt x="6942038" y="-55639"/>
                    <a:pt x="7651419" y="-446"/>
                    <a:pt x="8107567" y="256035"/>
                  </a:cubicBezTo>
                  <a:cubicBezTo>
                    <a:pt x="8485795" y="470311"/>
                    <a:pt x="8695201" y="827436"/>
                    <a:pt x="8727667" y="1320919"/>
                  </a:cubicBezTo>
                  <a:lnTo>
                    <a:pt x="8711434" y="1322543"/>
                  </a:lnTo>
                  <a:cubicBezTo>
                    <a:pt x="8678968" y="835553"/>
                    <a:pt x="8472809" y="483297"/>
                    <a:pt x="8099450" y="270644"/>
                  </a:cubicBezTo>
                  <a:cubicBezTo>
                    <a:pt x="7646550" y="14163"/>
                    <a:pt x="6940415" y="-37782"/>
                    <a:pt x="6000525" y="111561"/>
                  </a:cubicBezTo>
                  <a:cubicBezTo>
                    <a:pt x="5247314" y="231685"/>
                    <a:pt x="4344760" y="481673"/>
                    <a:pt x="3315588" y="856655"/>
                  </a:cubicBezTo>
                  <a:cubicBezTo>
                    <a:pt x="1565672" y="1491365"/>
                    <a:pt x="36524" y="2275419"/>
                    <a:pt x="20291" y="2283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="" xmlns:a16="http://schemas.microsoft.com/office/drawing/2014/main" id="{44255935-55BD-47A0-92A3-747E5F9408E5}"/>
                </a:ext>
              </a:extLst>
            </p:cNvPr>
            <p:cNvSpPr/>
            <p:nvPr/>
          </p:nvSpPr>
          <p:spPr>
            <a:xfrm>
              <a:off x="10343602" y="5486121"/>
              <a:ext cx="8733348" cy="2467414"/>
            </a:xfrm>
            <a:custGeom>
              <a:avLst/>
              <a:gdLst>
                <a:gd name="connsiteX0" fmla="*/ 20291 w 8733348"/>
                <a:gd name="connsiteY0" fmla="*/ 2463834 h 2467414"/>
                <a:gd name="connsiteX1" fmla="*/ 12175 w 8733348"/>
                <a:gd name="connsiteY1" fmla="*/ 2449224 h 2467414"/>
                <a:gd name="connsiteX2" fmla="*/ 3330198 w 8733348"/>
                <a:gd name="connsiteY2" fmla="*/ 923324 h 2467414"/>
                <a:gd name="connsiteX3" fmla="*/ 6026498 w 8733348"/>
                <a:gd name="connsiteY3" fmla="*/ 113298 h 2467414"/>
                <a:gd name="connsiteX4" fmla="*/ 8128670 w 8733348"/>
                <a:gd name="connsiteY4" fmla="*/ 246408 h 2467414"/>
                <a:gd name="connsiteX5" fmla="*/ 8729290 w 8733348"/>
                <a:gd name="connsiteY5" fmla="*/ 1366484 h 2467414"/>
                <a:gd name="connsiteX6" fmla="*/ 8713057 w 8733348"/>
                <a:gd name="connsiteY6" fmla="*/ 1366484 h 2467414"/>
                <a:gd name="connsiteX7" fmla="*/ 8120553 w 8733348"/>
                <a:gd name="connsiteY7" fmla="*/ 259395 h 2467414"/>
                <a:gd name="connsiteX8" fmla="*/ 6029744 w 8733348"/>
                <a:gd name="connsiteY8" fmla="*/ 127907 h 2467414"/>
                <a:gd name="connsiteX9" fmla="*/ 3336691 w 8733348"/>
                <a:gd name="connsiteY9" fmla="*/ 937933 h 2467414"/>
                <a:gd name="connsiteX10" fmla="*/ 20291 w 8733348"/>
                <a:gd name="connsiteY10" fmla="*/ 2463834 h 246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467414">
                  <a:moveTo>
                    <a:pt x="20291" y="2463834"/>
                  </a:moveTo>
                  <a:lnTo>
                    <a:pt x="12175" y="2449224"/>
                  </a:lnTo>
                  <a:cubicBezTo>
                    <a:pt x="26784" y="2441108"/>
                    <a:pt x="1568918" y="1608356"/>
                    <a:pt x="3330198" y="923324"/>
                  </a:cubicBezTo>
                  <a:cubicBezTo>
                    <a:pt x="4364239" y="520745"/>
                    <a:pt x="5271664" y="248031"/>
                    <a:pt x="6026498" y="113298"/>
                  </a:cubicBezTo>
                  <a:cubicBezTo>
                    <a:pt x="6971257" y="-57149"/>
                    <a:pt x="7677392" y="-11697"/>
                    <a:pt x="8128670" y="246408"/>
                  </a:cubicBezTo>
                  <a:cubicBezTo>
                    <a:pt x="8510145" y="465553"/>
                    <a:pt x="8713057" y="842159"/>
                    <a:pt x="8729290" y="1366484"/>
                  </a:cubicBezTo>
                  <a:lnTo>
                    <a:pt x="8713057" y="1366484"/>
                  </a:lnTo>
                  <a:cubicBezTo>
                    <a:pt x="8696824" y="848652"/>
                    <a:pt x="8497158" y="475293"/>
                    <a:pt x="8120553" y="259395"/>
                  </a:cubicBezTo>
                  <a:cubicBezTo>
                    <a:pt x="7674146" y="2913"/>
                    <a:pt x="6969634" y="-40916"/>
                    <a:pt x="6029744" y="127907"/>
                  </a:cubicBezTo>
                  <a:cubicBezTo>
                    <a:pt x="5276533" y="264264"/>
                    <a:pt x="4370733" y="536978"/>
                    <a:pt x="3336691" y="937933"/>
                  </a:cubicBezTo>
                  <a:cubicBezTo>
                    <a:pt x="1575412" y="1622966"/>
                    <a:pt x="34901" y="2455718"/>
                    <a:pt x="20291" y="24638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="" xmlns:a16="http://schemas.microsoft.com/office/drawing/2014/main" id="{BFF92D91-9C1D-4C04-825A-80A5DF1CD681}"/>
                </a:ext>
              </a:extLst>
            </p:cNvPr>
            <p:cNvSpPr/>
            <p:nvPr/>
          </p:nvSpPr>
          <p:spPr>
            <a:xfrm>
              <a:off x="10340354" y="5460608"/>
              <a:ext cx="8733348" cy="2645977"/>
            </a:xfrm>
            <a:custGeom>
              <a:avLst/>
              <a:gdLst>
                <a:gd name="connsiteX0" fmla="*/ 20291 w 8733348"/>
                <a:gd name="connsiteY0" fmla="*/ 2643561 h 2645977"/>
                <a:gd name="connsiteX1" fmla="*/ 12175 w 8733348"/>
                <a:gd name="connsiteY1" fmla="*/ 2628951 h 2645977"/>
                <a:gd name="connsiteX2" fmla="*/ 3349677 w 8733348"/>
                <a:gd name="connsiteY2" fmla="*/ 1008899 h 2645977"/>
                <a:gd name="connsiteX3" fmla="*/ 6054094 w 8733348"/>
                <a:gd name="connsiteY3" fmla="*/ 132317 h 2645977"/>
                <a:gd name="connsiteX4" fmla="*/ 8149772 w 8733348"/>
                <a:gd name="connsiteY4" fmla="*/ 236209 h 2645977"/>
                <a:gd name="connsiteX5" fmla="*/ 8730913 w 8733348"/>
                <a:gd name="connsiteY5" fmla="*/ 1413100 h 2645977"/>
                <a:gd name="connsiteX6" fmla="*/ 8714680 w 8733348"/>
                <a:gd name="connsiteY6" fmla="*/ 1413100 h 2645977"/>
                <a:gd name="connsiteX7" fmla="*/ 8141656 w 8733348"/>
                <a:gd name="connsiteY7" fmla="*/ 249195 h 2645977"/>
                <a:gd name="connsiteX8" fmla="*/ 6057340 w 8733348"/>
                <a:gd name="connsiteY8" fmla="*/ 146927 h 2645977"/>
                <a:gd name="connsiteX9" fmla="*/ 3356171 w 8733348"/>
                <a:gd name="connsiteY9" fmla="*/ 1021885 h 2645977"/>
                <a:gd name="connsiteX10" fmla="*/ 20291 w 8733348"/>
                <a:gd name="connsiteY10" fmla="*/ 2643561 h 264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33348" h="2645977">
                  <a:moveTo>
                    <a:pt x="20291" y="2643561"/>
                  </a:moveTo>
                  <a:lnTo>
                    <a:pt x="12175" y="2628951"/>
                  </a:lnTo>
                  <a:cubicBezTo>
                    <a:pt x="28408" y="2620834"/>
                    <a:pt x="1580282" y="1739383"/>
                    <a:pt x="3349677" y="1008899"/>
                  </a:cubicBezTo>
                  <a:cubicBezTo>
                    <a:pt x="4388589" y="578724"/>
                    <a:pt x="5299260" y="284908"/>
                    <a:pt x="6054094" y="132317"/>
                  </a:cubicBezTo>
                  <a:cubicBezTo>
                    <a:pt x="7000477" y="-57609"/>
                    <a:pt x="7704988" y="-21896"/>
                    <a:pt x="8149772" y="236209"/>
                  </a:cubicBezTo>
                  <a:cubicBezTo>
                    <a:pt x="8536117" y="460224"/>
                    <a:pt x="8730913" y="856308"/>
                    <a:pt x="8730913" y="1413100"/>
                  </a:cubicBezTo>
                  <a:lnTo>
                    <a:pt x="8714680" y="1413100"/>
                  </a:lnTo>
                  <a:cubicBezTo>
                    <a:pt x="8714680" y="862802"/>
                    <a:pt x="8521508" y="471587"/>
                    <a:pt x="8141656" y="249195"/>
                  </a:cubicBezTo>
                  <a:cubicBezTo>
                    <a:pt x="7700119" y="-7286"/>
                    <a:pt x="6998853" y="-41376"/>
                    <a:pt x="6057340" y="146927"/>
                  </a:cubicBezTo>
                  <a:cubicBezTo>
                    <a:pt x="5302506" y="297894"/>
                    <a:pt x="4393459" y="593334"/>
                    <a:pt x="3356171" y="1021885"/>
                  </a:cubicBezTo>
                  <a:cubicBezTo>
                    <a:pt x="1586775" y="1755616"/>
                    <a:pt x="34901" y="2635444"/>
                    <a:pt x="20291" y="26435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41314" tIns="70657" rIns="141314" bIns="706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06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78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Regular"/>
                <a:cs typeface="+mn-cs"/>
              </a:endParaRPr>
            </a:p>
          </p:txBody>
        </p:sp>
      </p:grpSp>
      <p:sp>
        <p:nvSpPr>
          <p:cNvPr id="204" name="文本占位符 1">
            <a:extLst>
              <a:ext uri="{FF2B5EF4-FFF2-40B4-BE49-F238E27FC236}">
                <a16:creationId xmlns="" xmlns:a16="http://schemas.microsoft.com/office/drawing/2014/main" id="{CDB6D84F-4476-44F8-AACC-85D53BC1D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298" y="546100"/>
            <a:ext cx="4653406" cy="49244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3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228670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D7258A-60CC-4D19-AED9-5721E1147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68FA422-F0BA-420D-902E-6D2E55AA3BE7}"/>
              </a:ext>
            </a:extLst>
          </p:cNvPr>
          <p:cNvGrpSpPr/>
          <p:nvPr userDrawn="1"/>
        </p:nvGrpSpPr>
        <p:grpSpPr>
          <a:xfrm flipH="1">
            <a:off x="8466587" y="727472"/>
            <a:ext cx="3022788" cy="170656"/>
            <a:chOff x="702625" y="727472"/>
            <a:chExt cx="3022788" cy="17065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E21653C8-63D5-4E8E-84BF-C65C6C199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55D75DEC-E1B1-4451-B4BC-0F4656CF8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A41C6856-FD7A-4474-A410-DB4F82BE7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CEC98E2-09D0-4BDB-94CC-5C5B577D3659}"/>
              </a:ext>
            </a:extLst>
          </p:cNvPr>
          <p:cNvGrpSpPr/>
          <p:nvPr userDrawn="1"/>
        </p:nvGrpSpPr>
        <p:grpSpPr>
          <a:xfrm>
            <a:off x="702625" y="727472"/>
            <a:ext cx="3022788" cy="170656"/>
            <a:chOff x="702625" y="727472"/>
            <a:chExt cx="3022788" cy="170656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D5F2CF0-70BE-4778-BC9A-742A88AC38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9D5C494E-F2D6-4E42-916F-A7CE7B3CDF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963162B-6AC5-4476-ABE3-CC56DB862CD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A530E4C-836C-4DBF-922C-64D2E030B5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298" y="546100"/>
            <a:ext cx="4653406" cy="49244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3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0DFAEF4D-6A8F-49EF-914C-71E046DD2DDA}"/>
              </a:ext>
            </a:extLst>
          </p:cNvPr>
          <p:cNvGrpSpPr/>
          <p:nvPr userDrawn="1"/>
        </p:nvGrpSpPr>
        <p:grpSpPr>
          <a:xfrm>
            <a:off x="-333387" y="-2492387"/>
            <a:ext cx="12858775" cy="12858775"/>
            <a:chOff x="2024686" y="-1574970"/>
            <a:chExt cx="6750390" cy="6750390"/>
          </a:xfrm>
        </p:grpSpPr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8369D55C-820F-4111-9111-00A2922ECA2A}"/>
                </a:ext>
              </a:extLst>
            </p:cNvPr>
            <p:cNvSpPr/>
            <p:nvPr/>
          </p:nvSpPr>
          <p:spPr>
            <a:xfrm>
              <a:off x="2024686" y="-1574970"/>
              <a:ext cx="6750390" cy="6750390"/>
            </a:xfrm>
            <a:prstGeom prst="ellipse">
              <a:avLst/>
            </a:prstGeom>
            <a:gradFill flip="none" rotWithShape="1">
              <a:gsLst>
                <a:gs pos="60000">
                  <a:schemeClr val="accent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47625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882ACD9E-AC19-4E20-8B43-4599DA790CC8}"/>
                </a:ext>
              </a:extLst>
            </p:cNvPr>
            <p:cNvSpPr/>
            <p:nvPr/>
          </p:nvSpPr>
          <p:spPr>
            <a:xfrm>
              <a:off x="4161943" y="562288"/>
              <a:ext cx="2475876" cy="2475874"/>
            </a:xfrm>
            <a:prstGeom prst="ellipse">
              <a:avLst/>
            </a:prstGeom>
            <a:noFill/>
            <a:ln w="6350" cap="flat" cmpd="sng" algn="ctr">
              <a:solidFill>
                <a:srgbClr val="15D2FD">
                  <a:alpha val="50000"/>
                </a:srgb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9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3191F378-6B0D-4805-B645-1BE5D676D64B}"/>
              </a:ext>
            </a:extLst>
          </p:cNvPr>
          <p:cNvGrpSpPr/>
          <p:nvPr userDrawn="1"/>
        </p:nvGrpSpPr>
        <p:grpSpPr>
          <a:xfrm>
            <a:off x="1711385" y="-447615"/>
            <a:ext cx="8769230" cy="8769230"/>
            <a:chOff x="1828185" y="-1088542"/>
            <a:chExt cx="8769230" cy="8769230"/>
          </a:xfrm>
        </p:grpSpPr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859ED85E-86FE-4B38-8D9A-10CF0BBE8CB0}"/>
                </a:ext>
              </a:extLst>
            </p:cNvPr>
            <p:cNvSpPr/>
            <p:nvPr/>
          </p:nvSpPr>
          <p:spPr>
            <a:xfrm>
              <a:off x="1997499" y="-919228"/>
              <a:ext cx="8430602" cy="8430602"/>
            </a:xfrm>
            <a:prstGeom prst="ellipse">
              <a:avLst/>
            </a:prstGeom>
            <a:noFill/>
            <a:ln w="47625" cap="rnd">
              <a:solidFill>
                <a:schemeClr val="accent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370B5E7E-06CB-4EB4-9118-C7B1F71B40D2}"/>
                </a:ext>
              </a:extLst>
            </p:cNvPr>
            <p:cNvSpPr/>
            <p:nvPr/>
          </p:nvSpPr>
          <p:spPr>
            <a:xfrm>
              <a:off x="1828185" y="-1088542"/>
              <a:ext cx="8769230" cy="8769230"/>
            </a:xfrm>
            <a:prstGeom prst="ellipse">
              <a:avLst/>
            </a:prstGeom>
            <a:noFill/>
            <a:ln w="15875" cap="rnd">
              <a:solidFill>
                <a:schemeClr val="accent1">
                  <a:alpha val="22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4A2FE633-8383-4D45-9DBC-9E6F91BFC66D}"/>
              </a:ext>
            </a:extLst>
          </p:cNvPr>
          <p:cNvSpPr/>
          <p:nvPr userDrawn="1"/>
        </p:nvSpPr>
        <p:spPr>
          <a:xfrm>
            <a:off x="2122122" y="-36878"/>
            <a:ext cx="7947757" cy="7947757"/>
          </a:xfrm>
          <a:prstGeom prst="ellipse">
            <a:avLst/>
          </a:prstGeom>
          <a:gradFill flip="none" rotWithShape="1">
            <a:gsLst>
              <a:gs pos="60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47625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61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56601E99-0A7C-48E5-913E-DB603414EA1F}"/>
              </a:ext>
            </a:extLst>
          </p:cNvPr>
          <p:cNvSpPr/>
          <p:nvPr userDrawn="1"/>
        </p:nvSpPr>
        <p:spPr>
          <a:xfrm>
            <a:off x="3253782" y="1094782"/>
            <a:ext cx="5684436" cy="5684436"/>
          </a:xfrm>
          <a:prstGeom prst="ellipse">
            <a:avLst/>
          </a:prstGeom>
          <a:noFill/>
          <a:ln w="3175">
            <a:gradFill>
              <a:gsLst>
                <a:gs pos="29000">
                  <a:schemeClr val="accent1">
                    <a:lumMod val="20000"/>
                    <a:lumOff val="80000"/>
                    <a:alpha val="2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  <a:gs pos="51300">
                  <a:schemeClr val="accent1">
                    <a:lumMod val="20000"/>
                    <a:lumOff val="80000"/>
                    <a:alpha val="0"/>
                  </a:schemeClr>
                </a:gs>
                <a:gs pos="7200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3F5E2594-FF9D-4A41-A398-3D2BEC30C8CB}"/>
              </a:ext>
            </a:extLst>
          </p:cNvPr>
          <p:cNvSpPr/>
          <p:nvPr userDrawn="1"/>
        </p:nvSpPr>
        <p:spPr>
          <a:xfrm>
            <a:off x="3737860" y="1578862"/>
            <a:ext cx="4716280" cy="4716277"/>
          </a:xfrm>
          <a:prstGeom prst="ellips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  <a:alpha val="50000"/>
              </a:schemeClr>
            </a:solidFill>
            <a:prstDash val="dash"/>
            <a:miter lim="800000"/>
          </a:ln>
          <a:effectLst/>
        </p:spPr>
        <p:txBody>
          <a:bodyPr rtlCol="0" anchor="b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D1697A2C-6518-4491-A788-0AF196C31001}"/>
              </a:ext>
            </a:extLst>
          </p:cNvPr>
          <p:cNvSpPr/>
          <p:nvPr userDrawn="1"/>
        </p:nvSpPr>
        <p:spPr>
          <a:xfrm>
            <a:off x="3988897" y="1829897"/>
            <a:ext cx="4214207" cy="4214207"/>
          </a:xfrm>
          <a:prstGeom prst="ellipse">
            <a:avLst/>
          </a:prstGeom>
          <a:noFill/>
          <a:ln w="10160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rgbClr val="00B0F0"/>
                  </a:gs>
                  <a:gs pos="0">
                    <a:srgbClr val="32FFFF"/>
                  </a:gs>
                </a:gsLst>
                <a:lin ang="2700000" scaled="1"/>
                <a:tileRect/>
              </a:gradFill>
              <a:effectLst>
                <a:outerShdw blurRad="101600" sx="101000" sy="101000" algn="ctr" rotWithShape="0">
                  <a:srgbClr val="32FFFF">
                    <a:alpha val="50000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92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D7258A-60CC-4D19-AED9-5721E1147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68FA422-F0BA-420D-902E-6D2E55AA3BE7}"/>
              </a:ext>
            </a:extLst>
          </p:cNvPr>
          <p:cNvGrpSpPr/>
          <p:nvPr userDrawn="1"/>
        </p:nvGrpSpPr>
        <p:grpSpPr>
          <a:xfrm flipH="1">
            <a:off x="8466587" y="727472"/>
            <a:ext cx="3022788" cy="170656"/>
            <a:chOff x="702625" y="727472"/>
            <a:chExt cx="3022788" cy="17065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E21653C8-63D5-4E8E-84BF-C65C6C199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55D75DEC-E1B1-4451-B4BC-0F4656CF8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A41C6856-FD7A-4474-A410-DB4F82BE7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CEC98E2-09D0-4BDB-94CC-5C5B577D3659}"/>
              </a:ext>
            </a:extLst>
          </p:cNvPr>
          <p:cNvGrpSpPr/>
          <p:nvPr userDrawn="1"/>
        </p:nvGrpSpPr>
        <p:grpSpPr>
          <a:xfrm>
            <a:off x="702625" y="727472"/>
            <a:ext cx="3022788" cy="170656"/>
            <a:chOff x="702625" y="727472"/>
            <a:chExt cx="3022788" cy="170656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D5F2CF0-70BE-4778-BC9A-742A88AC38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9D5C494E-F2D6-4E42-916F-A7CE7B3CDF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963162B-6AC5-4476-ABE3-CC56DB862CD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A530E4C-836C-4DBF-922C-64D2E030B5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298" y="546100"/>
            <a:ext cx="4653406" cy="49244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3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9D6C02F-F586-4C0C-8F18-6C142554FB89}"/>
              </a:ext>
            </a:extLst>
          </p:cNvPr>
          <p:cNvSpPr/>
          <p:nvPr userDrawn="1"/>
        </p:nvSpPr>
        <p:spPr>
          <a:xfrm>
            <a:off x="-5" y="2000398"/>
            <a:ext cx="12192000" cy="1791440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40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D3A99BF2-28EF-4473-AF3C-573745CA30ED}"/>
              </a:ext>
            </a:extLst>
          </p:cNvPr>
          <p:cNvSpPr/>
          <p:nvPr userDrawn="1"/>
        </p:nvSpPr>
        <p:spPr>
          <a:xfrm>
            <a:off x="-21426" y="4320598"/>
            <a:ext cx="12192000" cy="1791440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40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="" xmlns:a16="http://schemas.microsoft.com/office/drawing/2014/main" id="{B8E23A62-962F-4490-9976-94617A195E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5981" y="21761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="" xmlns:a16="http://schemas.microsoft.com/office/drawing/2014/main" id="{E58D45D5-68C0-4A07-B4A9-D6C8BAFA9F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6503" y="21761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="" xmlns:a16="http://schemas.microsoft.com/office/drawing/2014/main" id="{1778770C-C8A1-4945-B250-D51104B04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026" y="21761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="" xmlns:a16="http://schemas.microsoft.com/office/drawing/2014/main" id="{D82645C2-01DF-41F9-B9F3-CB23DED2E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5605" y="44963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5E1B2DD5-771B-491F-BBD9-8599FFDB32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082" y="44963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="" xmlns:a16="http://schemas.microsoft.com/office/drawing/2014/main" id="{11151806-59EA-4307-94E4-73A78DEC0A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4560" y="4496318"/>
            <a:ext cx="2160000" cy="1440000"/>
          </a:xfrm>
          <a:prstGeom prst="rect">
            <a:avLst/>
          </a:prstGeom>
          <a:ln>
            <a:gradFill flip="none" rotWithShape="1">
              <a:gsLst>
                <a:gs pos="0">
                  <a:srgbClr val="13A3E9">
                    <a:lumMod val="0"/>
                    <a:lumOff val="100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2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CD7258A-60CC-4D19-AED9-5721E1147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68FA422-F0BA-420D-902E-6D2E55AA3BE7}"/>
              </a:ext>
            </a:extLst>
          </p:cNvPr>
          <p:cNvGrpSpPr/>
          <p:nvPr userDrawn="1"/>
        </p:nvGrpSpPr>
        <p:grpSpPr>
          <a:xfrm flipH="1">
            <a:off x="8466587" y="727472"/>
            <a:ext cx="3022788" cy="170656"/>
            <a:chOff x="702625" y="727472"/>
            <a:chExt cx="3022788" cy="170656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E21653C8-63D5-4E8E-84BF-C65C6C199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55D75DEC-E1B1-4451-B4BC-0F4656CF8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A41C6856-FD7A-4474-A410-DB4F82BE7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CEC98E2-09D0-4BDB-94CC-5C5B577D3659}"/>
              </a:ext>
            </a:extLst>
          </p:cNvPr>
          <p:cNvGrpSpPr/>
          <p:nvPr userDrawn="1"/>
        </p:nvGrpSpPr>
        <p:grpSpPr>
          <a:xfrm>
            <a:off x="702625" y="727472"/>
            <a:ext cx="3022788" cy="170656"/>
            <a:chOff x="702625" y="727472"/>
            <a:chExt cx="3022788" cy="170656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D5F2CF0-70BE-4778-BC9A-742A88AC38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2625" y="812800"/>
              <a:ext cx="29204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9D5C494E-F2D6-4E42-916F-A7CE7B3CDF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963162B-6AC5-4476-ABE3-CC56DB862CD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A530E4C-836C-4DBF-922C-64D2E030B5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298" y="546100"/>
            <a:ext cx="4653406" cy="49244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3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+mj-ea"/>
                <a:ea typeface="+mj-ea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="" xmlns:a16="http://schemas.microsoft.com/office/drawing/2014/main" id="{6BD7FF95-0DEA-4201-8D61-800DEDE17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004" y="1412874"/>
            <a:ext cx="3389443" cy="3560985"/>
          </a:xfrm>
          <a:custGeom>
            <a:avLst/>
            <a:gdLst>
              <a:gd name="connsiteX0" fmla="*/ 916974 w 3389443"/>
              <a:gd name="connsiteY0" fmla="*/ 0 h 3560985"/>
              <a:gd name="connsiteX1" fmla="*/ 3389443 w 3389443"/>
              <a:gd name="connsiteY1" fmla="*/ 0 h 3560985"/>
              <a:gd name="connsiteX2" fmla="*/ 2472469 w 3389443"/>
              <a:gd name="connsiteY2" fmla="*/ 3560985 h 3560985"/>
              <a:gd name="connsiteX3" fmla="*/ 0 w 3389443"/>
              <a:gd name="connsiteY3" fmla="*/ 3560985 h 35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443" h="3560985">
                <a:moveTo>
                  <a:pt x="916974" y="0"/>
                </a:moveTo>
                <a:lnTo>
                  <a:pt x="3389443" y="0"/>
                </a:lnTo>
                <a:lnTo>
                  <a:pt x="2472469" y="3560985"/>
                </a:lnTo>
                <a:lnTo>
                  <a:pt x="0" y="3560985"/>
                </a:lnTo>
                <a:close/>
              </a:path>
            </a:pathLst>
          </a:custGeom>
          <a:noFill/>
          <a:ln w="57150">
            <a:gradFill>
              <a:gsLst>
                <a:gs pos="31806">
                  <a:schemeClr val="accent1">
                    <a:alpha val="27000"/>
                  </a:schemeClr>
                </a:gs>
                <a:gs pos="0">
                  <a:schemeClr val="accent1"/>
                </a:gs>
                <a:gs pos="62000">
                  <a:schemeClr val="accent1">
                    <a:alpha val="58000"/>
                  </a:schemeClr>
                </a:gs>
                <a:gs pos="8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="" xmlns:a16="http://schemas.microsoft.com/office/drawing/2014/main" id="{0799C314-AC51-4D2C-8337-90EC9CF06D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0147" y="2774317"/>
            <a:ext cx="3389443" cy="3560985"/>
          </a:xfrm>
          <a:custGeom>
            <a:avLst/>
            <a:gdLst>
              <a:gd name="connsiteX0" fmla="*/ 916974 w 3389443"/>
              <a:gd name="connsiteY0" fmla="*/ 0 h 3560985"/>
              <a:gd name="connsiteX1" fmla="*/ 3389443 w 3389443"/>
              <a:gd name="connsiteY1" fmla="*/ 0 h 3560985"/>
              <a:gd name="connsiteX2" fmla="*/ 2472469 w 3389443"/>
              <a:gd name="connsiteY2" fmla="*/ 3560985 h 3560985"/>
              <a:gd name="connsiteX3" fmla="*/ 0 w 3389443"/>
              <a:gd name="connsiteY3" fmla="*/ 3560985 h 35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443" h="3560985">
                <a:moveTo>
                  <a:pt x="916974" y="0"/>
                </a:moveTo>
                <a:lnTo>
                  <a:pt x="3389443" y="0"/>
                </a:lnTo>
                <a:lnTo>
                  <a:pt x="2472469" y="3560985"/>
                </a:lnTo>
                <a:lnTo>
                  <a:pt x="0" y="3560985"/>
                </a:lnTo>
                <a:close/>
              </a:path>
            </a:pathLst>
          </a:custGeom>
          <a:noFill/>
          <a:ln w="57150">
            <a:gradFill>
              <a:gsLst>
                <a:gs pos="31806">
                  <a:schemeClr val="accent1">
                    <a:alpha val="27000"/>
                  </a:schemeClr>
                </a:gs>
                <a:gs pos="0">
                  <a:schemeClr val="accent1"/>
                </a:gs>
                <a:gs pos="62000">
                  <a:schemeClr val="accent1">
                    <a:alpha val="58000"/>
                  </a:schemeClr>
                </a:gs>
                <a:gs pos="8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DC8D5B89-D043-4A37-B3D5-05C89F421C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3950" y="1466463"/>
            <a:ext cx="3389443" cy="3560985"/>
          </a:xfrm>
          <a:custGeom>
            <a:avLst/>
            <a:gdLst>
              <a:gd name="connsiteX0" fmla="*/ 916974 w 3389443"/>
              <a:gd name="connsiteY0" fmla="*/ 0 h 3560985"/>
              <a:gd name="connsiteX1" fmla="*/ 3389443 w 3389443"/>
              <a:gd name="connsiteY1" fmla="*/ 0 h 3560985"/>
              <a:gd name="connsiteX2" fmla="*/ 2472469 w 3389443"/>
              <a:gd name="connsiteY2" fmla="*/ 3560985 h 3560985"/>
              <a:gd name="connsiteX3" fmla="*/ 0 w 3389443"/>
              <a:gd name="connsiteY3" fmla="*/ 3560985 h 35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443" h="3560985">
                <a:moveTo>
                  <a:pt x="916974" y="0"/>
                </a:moveTo>
                <a:lnTo>
                  <a:pt x="3389443" y="0"/>
                </a:lnTo>
                <a:lnTo>
                  <a:pt x="2472469" y="3560985"/>
                </a:lnTo>
                <a:lnTo>
                  <a:pt x="0" y="3560985"/>
                </a:lnTo>
                <a:close/>
              </a:path>
            </a:pathLst>
          </a:custGeom>
          <a:noFill/>
          <a:ln w="57150">
            <a:gradFill>
              <a:gsLst>
                <a:gs pos="31806">
                  <a:schemeClr val="accent1">
                    <a:alpha val="27000"/>
                  </a:schemeClr>
                </a:gs>
                <a:gs pos="0">
                  <a:schemeClr val="accent1"/>
                </a:gs>
                <a:gs pos="62000">
                  <a:schemeClr val="accent1">
                    <a:alpha val="58000"/>
                  </a:schemeClr>
                </a:gs>
                <a:gs pos="8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="" xmlns:a16="http://schemas.microsoft.com/office/drawing/2014/main" id="{D9592B04-CB5E-4632-9A90-CE88EAE4AA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8621" y="2776514"/>
            <a:ext cx="3389443" cy="3560985"/>
          </a:xfrm>
          <a:custGeom>
            <a:avLst/>
            <a:gdLst>
              <a:gd name="connsiteX0" fmla="*/ 916974 w 3389443"/>
              <a:gd name="connsiteY0" fmla="*/ 0 h 3560985"/>
              <a:gd name="connsiteX1" fmla="*/ 3389443 w 3389443"/>
              <a:gd name="connsiteY1" fmla="*/ 0 h 3560985"/>
              <a:gd name="connsiteX2" fmla="*/ 2472469 w 3389443"/>
              <a:gd name="connsiteY2" fmla="*/ 3560985 h 3560985"/>
              <a:gd name="connsiteX3" fmla="*/ 0 w 3389443"/>
              <a:gd name="connsiteY3" fmla="*/ 3560985 h 35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443" h="3560985">
                <a:moveTo>
                  <a:pt x="916974" y="0"/>
                </a:moveTo>
                <a:lnTo>
                  <a:pt x="3389443" y="0"/>
                </a:lnTo>
                <a:lnTo>
                  <a:pt x="2472469" y="3560985"/>
                </a:lnTo>
                <a:lnTo>
                  <a:pt x="0" y="3560985"/>
                </a:lnTo>
                <a:close/>
              </a:path>
            </a:pathLst>
          </a:custGeom>
          <a:noFill/>
          <a:ln w="57150">
            <a:gradFill>
              <a:gsLst>
                <a:gs pos="31806">
                  <a:schemeClr val="accent1">
                    <a:alpha val="27000"/>
                  </a:schemeClr>
                </a:gs>
                <a:gs pos="0">
                  <a:schemeClr val="accent1"/>
                </a:gs>
                <a:gs pos="62000">
                  <a:schemeClr val="accent1">
                    <a:alpha val="58000"/>
                  </a:schemeClr>
                </a:gs>
                <a:gs pos="8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67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BCA6802-2479-4149-A618-0F1AA78161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6348" y="-5676000"/>
            <a:ext cx="22364698" cy="13716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CA841B7C-1AE0-4995-9573-BAB4B2798419}"/>
              </a:ext>
            </a:extLst>
          </p:cNvPr>
          <p:cNvGrpSpPr/>
          <p:nvPr userDrawn="1"/>
        </p:nvGrpSpPr>
        <p:grpSpPr>
          <a:xfrm flipV="1">
            <a:off x="7080208" y="-4364269"/>
            <a:ext cx="4359324" cy="11892640"/>
            <a:chOff x="7937458" y="-1216478"/>
            <a:chExt cx="4359324" cy="11892640"/>
          </a:xfrm>
        </p:grpSpPr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257869C8-519E-49D3-9C4B-8FE59A23B857}"/>
                </a:ext>
              </a:extLst>
            </p:cNvPr>
            <p:cNvSpPr/>
            <p:nvPr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="" xmlns:a16="http://schemas.microsoft.com/office/drawing/2014/main" id="{D41DC96A-D4DB-4665-96A6-991E18E89FF4}"/>
                </a:ext>
              </a:extLst>
            </p:cNvPr>
            <p:cNvSpPr/>
            <p:nvPr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08F17006-22B2-4656-96C4-57FB3E1A7ABD}"/>
              </a:ext>
            </a:extLst>
          </p:cNvPr>
          <p:cNvGrpSpPr/>
          <p:nvPr userDrawn="1"/>
        </p:nvGrpSpPr>
        <p:grpSpPr>
          <a:xfrm flipV="1">
            <a:off x="7638814" y="-3833655"/>
            <a:ext cx="4359324" cy="11892640"/>
            <a:chOff x="7937458" y="-1216478"/>
            <a:chExt cx="4359324" cy="11892640"/>
          </a:xfrm>
        </p:grpSpPr>
        <p:sp>
          <p:nvSpPr>
            <p:cNvPr id="9" name="平行四边形 8">
              <a:extLst>
                <a:ext uri="{FF2B5EF4-FFF2-40B4-BE49-F238E27FC236}">
                  <a16:creationId xmlns="" xmlns:a16="http://schemas.microsoft.com/office/drawing/2014/main" id="{10C2B6B4-1422-4895-AC21-BBA97B6DF752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="" xmlns:a16="http://schemas.microsoft.com/office/drawing/2014/main" id="{2C201CBE-3F63-451B-88F1-29EF67825291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E3E8DD7-EF96-460F-A558-09BC6C754C74}"/>
              </a:ext>
            </a:extLst>
          </p:cNvPr>
          <p:cNvGrpSpPr/>
          <p:nvPr userDrawn="1"/>
        </p:nvGrpSpPr>
        <p:grpSpPr>
          <a:xfrm flipH="1" flipV="1">
            <a:off x="752468" y="-4364269"/>
            <a:ext cx="4359324" cy="11892640"/>
            <a:chOff x="7937458" y="-1216478"/>
            <a:chExt cx="4359324" cy="11892640"/>
          </a:xfrm>
        </p:grpSpPr>
        <p:sp>
          <p:nvSpPr>
            <p:cNvPr id="15" name="平行四边形 14">
              <a:extLst>
                <a:ext uri="{FF2B5EF4-FFF2-40B4-BE49-F238E27FC236}">
                  <a16:creationId xmlns="" xmlns:a16="http://schemas.microsoft.com/office/drawing/2014/main" id="{D9B77D37-1965-435A-A423-D80ACA73D33D}"/>
                </a:ext>
              </a:extLst>
            </p:cNvPr>
            <p:cNvSpPr/>
            <p:nvPr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="" xmlns:a16="http://schemas.microsoft.com/office/drawing/2014/main" id="{B3B9703E-AFBC-4D91-A469-0890E6E83D1E}"/>
                </a:ext>
              </a:extLst>
            </p:cNvPr>
            <p:cNvSpPr/>
            <p:nvPr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5903B175-C1D4-4799-9BD5-495554A080FA}"/>
              </a:ext>
            </a:extLst>
          </p:cNvPr>
          <p:cNvGrpSpPr/>
          <p:nvPr userDrawn="1"/>
        </p:nvGrpSpPr>
        <p:grpSpPr>
          <a:xfrm flipH="1" flipV="1">
            <a:off x="193862" y="-3833655"/>
            <a:ext cx="4359324" cy="11892640"/>
            <a:chOff x="7937458" y="-1216478"/>
            <a:chExt cx="4359324" cy="11892640"/>
          </a:xfrm>
        </p:grpSpPr>
        <p:sp>
          <p:nvSpPr>
            <p:cNvPr id="18" name="平行四边形 17">
              <a:extLst>
                <a:ext uri="{FF2B5EF4-FFF2-40B4-BE49-F238E27FC236}">
                  <a16:creationId xmlns="" xmlns:a16="http://schemas.microsoft.com/office/drawing/2014/main" id="{553323B2-7669-4967-BD95-45C7F40D54DF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="" xmlns:a16="http://schemas.microsoft.com/office/drawing/2014/main" id="{C7647497-6048-40A9-869F-52869AD297F8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F22E4356-E454-4127-A7FA-9D724965A384}"/>
              </a:ext>
            </a:extLst>
          </p:cNvPr>
          <p:cNvGrpSpPr/>
          <p:nvPr userDrawn="1"/>
        </p:nvGrpSpPr>
        <p:grpSpPr>
          <a:xfrm flipH="1" flipV="1">
            <a:off x="-830439" y="-3039914"/>
            <a:ext cx="4359324" cy="11892640"/>
            <a:chOff x="7937458" y="-1216478"/>
            <a:chExt cx="4359324" cy="11892640"/>
          </a:xfrm>
        </p:grpSpPr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65DCEC25-E27C-4C77-B5E4-D30D7613B451}"/>
                </a:ext>
              </a:extLst>
            </p:cNvPr>
            <p:cNvSpPr/>
            <p:nvPr userDrawn="1"/>
          </p:nvSpPr>
          <p:spPr>
            <a:xfrm rot="5400000" flipH="1" flipV="1">
              <a:off x="6905835" y="53614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AD364659-D74F-4968-B7E5-64E303369D86}"/>
                </a:ext>
              </a:extLst>
            </p:cNvPr>
            <p:cNvSpPr/>
            <p:nvPr userDrawn="1"/>
          </p:nvSpPr>
          <p:spPr>
            <a:xfrm rot="5400000">
              <a:off x="6982035" y="-18485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213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96B013A9-21C8-4C50-B016-F1B528E66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250" y="670371"/>
            <a:ext cx="6858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B7D2DB96-3351-4204-9F58-080344BCBD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05710" y="1066104"/>
            <a:ext cx="4015545" cy="4880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0720A04-07B5-4874-AB8F-CEA19170A1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10316" y="1760253"/>
            <a:ext cx="6858000" cy="48800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BB1ED40B-BC56-49DE-A888-195F4B06AC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94604" y="907162"/>
            <a:ext cx="2558785" cy="4880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1BA991AE-F689-44FB-868B-33C14F685F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73787" y="907162"/>
            <a:ext cx="2558785" cy="4880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D2E86BAC-44E8-4B05-80D7-2535B6559A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86508" y="1066104"/>
            <a:ext cx="4015545" cy="4880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D7EEC337-5F59-4FCE-ACB7-24D4F24C536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832" y="1760253"/>
            <a:ext cx="6858000" cy="488004"/>
          </a:xfrm>
          <a:prstGeom prst="rect">
            <a:avLst/>
          </a:prstGeom>
        </p:spPr>
      </p:pic>
      <p:sp>
        <p:nvSpPr>
          <p:cNvPr id="30" name="文本占位符 29">
            <a:extLst>
              <a:ext uri="{FF2B5EF4-FFF2-40B4-BE49-F238E27FC236}">
                <a16:creationId xmlns="" xmlns:a16="http://schemas.microsoft.com/office/drawing/2014/main" id="{60F958A1-EFA7-458C-A8BA-65141EA0C9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22535" y="2192284"/>
            <a:ext cx="7546938" cy="1107996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zh-CN" altLang="en-US" sz="7200" kern="1200">
                <a:ln w="12700">
                  <a:gradFill>
                    <a:gsLst>
                      <a:gs pos="0">
                        <a:schemeClr val="bg1">
                          <a:alpha val="30000"/>
                        </a:schemeClr>
                      </a:gs>
                      <a:gs pos="30000">
                        <a:schemeClr val="accent1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9000">
                      <a:schemeClr val="bg1"/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31000">
                      <a:schemeClr val="bg1"/>
                    </a:gs>
                  </a:gsLst>
                  <a:lin ang="8100000" scaled="1"/>
                  <a:tileRect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不忘初心 砥砺前行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A7571A42-F62C-45AB-AB95-2901C916E95A}"/>
              </a:ext>
            </a:extLst>
          </p:cNvPr>
          <p:cNvGrpSpPr/>
          <p:nvPr userDrawn="1"/>
        </p:nvGrpSpPr>
        <p:grpSpPr>
          <a:xfrm flipH="1">
            <a:off x="8584165" y="3660683"/>
            <a:ext cx="736776" cy="400110"/>
            <a:chOff x="7691549" y="3435827"/>
            <a:chExt cx="459928" cy="249766"/>
          </a:xfrm>
        </p:grpSpPr>
        <p:sp>
          <p:nvSpPr>
            <p:cNvPr id="33" name="菱形 44">
              <a:extLst>
                <a:ext uri="{FF2B5EF4-FFF2-40B4-BE49-F238E27FC236}">
                  <a16:creationId xmlns="" xmlns:a16="http://schemas.microsoft.com/office/drawing/2014/main" id="{AF8E4C8B-AE16-4E24-8892-0BEA06BBB968}"/>
                </a:ext>
              </a:extLst>
            </p:cNvPr>
            <p:cNvSpPr/>
            <p:nvPr/>
          </p:nvSpPr>
          <p:spPr>
            <a:xfrm>
              <a:off x="7691549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菱形 44">
              <a:extLst>
                <a:ext uri="{FF2B5EF4-FFF2-40B4-BE49-F238E27FC236}">
                  <a16:creationId xmlns="" xmlns:a16="http://schemas.microsoft.com/office/drawing/2014/main" id="{F2E86850-4CEA-44BE-BFAB-E4E21977E749}"/>
                </a:ext>
              </a:extLst>
            </p:cNvPr>
            <p:cNvSpPr/>
            <p:nvPr/>
          </p:nvSpPr>
          <p:spPr>
            <a:xfrm>
              <a:off x="7761603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菱形 44">
              <a:extLst>
                <a:ext uri="{FF2B5EF4-FFF2-40B4-BE49-F238E27FC236}">
                  <a16:creationId xmlns="" xmlns:a16="http://schemas.microsoft.com/office/drawing/2014/main" id="{9A643E86-5BD7-4EB1-956E-5D1F90448D95}"/>
                </a:ext>
              </a:extLst>
            </p:cNvPr>
            <p:cNvSpPr/>
            <p:nvPr/>
          </p:nvSpPr>
          <p:spPr>
            <a:xfrm>
              <a:off x="7831657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菱形 45">
              <a:extLst>
                <a:ext uri="{FF2B5EF4-FFF2-40B4-BE49-F238E27FC236}">
                  <a16:creationId xmlns="" xmlns:a16="http://schemas.microsoft.com/office/drawing/2014/main" id="{EACB9793-3C6B-41C7-9D33-FD580ACD9612}"/>
                </a:ext>
              </a:extLst>
            </p:cNvPr>
            <p:cNvSpPr/>
            <p:nvPr/>
          </p:nvSpPr>
          <p:spPr>
            <a:xfrm>
              <a:off x="7901711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901711 w 8151477"/>
                <a:gd name="connsiteY0" fmla="*/ 3560710 h 3685593"/>
                <a:gd name="connsiteX1" fmla="*/ 0 w 8151477"/>
                <a:gd name="connsiteY1" fmla="*/ 0 h 3685593"/>
                <a:gd name="connsiteX2" fmla="*/ 8026594 w 8151477"/>
                <a:gd name="connsiteY2" fmla="*/ 3435827 h 3685593"/>
                <a:gd name="connsiteX3" fmla="*/ 8151477 w 8151477"/>
                <a:gd name="connsiteY3" fmla="*/ 3560710 h 3685593"/>
                <a:gd name="connsiteX4" fmla="*/ 8026594 w 8151477"/>
                <a:gd name="connsiteY4" fmla="*/ 3685593 h 3685593"/>
                <a:gd name="connsiteX5" fmla="*/ 7901711 w 8151477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7F123A65-0D5A-45AB-809D-963D78A323BC}"/>
              </a:ext>
            </a:extLst>
          </p:cNvPr>
          <p:cNvGrpSpPr/>
          <p:nvPr userDrawn="1"/>
        </p:nvGrpSpPr>
        <p:grpSpPr>
          <a:xfrm>
            <a:off x="2871059" y="3660683"/>
            <a:ext cx="736776" cy="400110"/>
            <a:chOff x="7691549" y="3435827"/>
            <a:chExt cx="459928" cy="249766"/>
          </a:xfrm>
        </p:grpSpPr>
        <p:sp>
          <p:nvSpPr>
            <p:cNvPr id="38" name="菱形 44">
              <a:extLst>
                <a:ext uri="{FF2B5EF4-FFF2-40B4-BE49-F238E27FC236}">
                  <a16:creationId xmlns="" xmlns:a16="http://schemas.microsoft.com/office/drawing/2014/main" id="{43341668-DD95-4288-B607-16340967FFB8}"/>
                </a:ext>
              </a:extLst>
            </p:cNvPr>
            <p:cNvSpPr/>
            <p:nvPr/>
          </p:nvSpPr>
          <p:spPr>
            <a:xfrm>
              <a:off x="7691549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菱形 44">
              <a:extLst>
                <a:ext uri="{FF2B5EF4-FFF2-40B4-BE49-F238E27FC236}">
                  <a16:creationId xmlns="" xmlns:a16="http://schemas.microsoft.com/office/drawing/2014/main" id="{0BD85D36-AA97-49EB-B5DC-E557F2602D51}"/>
                </a:ext>
              </a:extLst>
            </p:cNvPr>
            <p:cNvSpPr/>
            <p:nvPr/>
          </p:nvSpPr>
          <p:spPr>
            <a:xfrm>
              <a:off x="7761603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菱形 44">
              <a:extLst>
                <a:ext uri="{FF2B5EF4-FFF2-40B4-BE49-F238E27FC236}">
                  <a16:creationId xmlns="" xmlns:a16="http://schemas.microsoft.com/office/drawing/2014/main" id="{6110F3F6-A977-4000-8F17-6C8F1C74D832}"/>
                </a:ext>
              </a:extLst>
            </p:cNvPr>
            <p:cNvSpPr/>
            <p:nvPr/>
          </p:nvSpPr>
          <p:spPr>
            <a:xfrm>
              <a:off x="7831657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691549 w 7941315"/>
                <a:gd name="connsiteY0" fmla="*/ 3560710 h 3685593"/>
                <a:gd name="connsiteX1" fmla="*/ 0 w 7941315"/>
                <a:gd name="connsiteY1" fmla="*/ 0 h 3685593"/>
                <a:gd name="connsiteX2" fmla="*/ 7816432 w 7941315"/>
                <a:gd name="connsiteY2" fmla="*/ 3435827 h 3685593"/>
                <a:gd name="connsiteX3" fmla="*/ 7941315 w 7941315"/>
                <a:gd name="connsiteY3" fmla="*/ 3560710 h 3685593"/>
                <a:gd name="connsiteX4" fmla="*/ 7816432 w 7941315"/>
                <a:gd name="connsiteY4" fmla="*/ 3685593 h 3685593"/>
                <a:gd name="connsiteX5" fmla="*/ 7691549 w 7941315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菱形 45">
              <a:extLst>
                <a:ext uri="{FF2B5EF4-FFF2-40B4-BE49-F238E27FC236}">
                  <a16:creationId xmlns="" xmlns:a16="http://schemas.microsoft.com/office/drawing/2014/main" id="{20024B63-87E7-4A28-973D-AF2320507C2F}"/>
                </a:ext>
              </a:extLst>
            </p:cNvPr>
            <p:cNvSpPr/>
            <p:nvPr/>
          </p:nvSpPr>
          <p:spPr>
            <a:xfrm>
              <a:off x="7901711" y="3435827"/>
              <a:ext cx="249766" cy="249766"/>
            </a:xfrm>
            <a:custGeom>
              <a:avLst/>
              <a:gdLst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  <a:gd name="connsiteX0" fmla="*/ 7901711 w 8151477"/>
                <a:gd name="connsiteY0" fmla="*/ 3560710 h 3685593"/>
                <a:gd name="connsiteX1" fmla="*/ 0 w 8151477"/>
                <a:gd name="connsiteY1" fmla="*/ 0 h 3685593"/>
                <a:gd name="connsiteX2" fmla="*/ 8026594 w 8151477"/>
                <a:gd name="connsiteY2" fmla="*/ 3435827 h 3685593"/>
                <a:gd name="connsiteX3" fmla="*/ 8151477 w 8151477"/>
                <a:gd name="connsiteY3" fmla="*/ 3560710 h 3685593"/>
                <a:gd name="connsiteX4" fmla="*/ 8026594 w 8151477"/>
                <a:gd name="connsiteY4" fmla="*/ 3685593 h 3685593"/>
                <a:gd name="connsiteX5" fmla="*/ 7901711 w 8151477"/>
                <a:gd name="connsiteY5" fmla="*/ 3560710 h 3685593"/>
                <a:gd name="connsiteX0" fmla="*/ 0 w 249766"/>
                <a:gd name="connsiteY0" fmla="*/ 124883 h 249766"/>
                <a:gd name="connsiteX1" fmla="*/ 124883 w 249766"/>
                <a:gd name="connsiteY1" fmla="*/ 0 h 249766"/>
                <a:gd name="connsiteX2" fmla="*/ 249766 w 249766"/>
                <a:gd name="connsiteY2" fmla="*/ 124883 h 249766"/>
                <a:gd name="connsiteX3" fmla="*/ 124883 w 249766"/>
                <a:gd name="connsiteY3" fmla="*/ 249766 h 249766"/>
                <a:gd name="connsiteX4" fmla="*/ 0 w 249766"/>
                <a:gd name="connsiteY4" fmla="*/ 124883 h 2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66" h="249766">
                  <a:moveTo>
                    <a:pt x="0" y="124883"/>
                  </a:moveTo>
                  <a:lnTo>
                    <a:pt x="124883" y="0"/>
                  </a:lnTo>
                  <a:lnTo>
                    <a:pt x="249766" y="124883"/>
                  </a:lnTo>
                  <a:lnTo>
                    <a:pt x="124883" y="249766"/>
                  </a:lnTo>
                  <a:lnTo>
                    <a:pt x="0" y="124883"/>
                  </a:lnTo>
                  <a:close/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20000"/>
                    </a:schemeClr>
                  </a:gs>
                  <a:gs pos="43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2" name="文本占位符 41">
            <a:extLst>
              <a:ext uri="{FF2B5EF4-FFF2-40B4-BE49-F238E27FC236}">
                <a16:creationId xmlns="" xmlns:a16="http://schemas.microsoft.com/office/drawing/2014/main" id="{9E1F77F5-0B3B-4C31-BF6A-6C379E35AA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5898" y="3657600"/>
            <a:ext cx="5190902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FFFFFF"/>
                </a:solidFill>
                <a:latin typeface="+mj-ea"/>
                <a:ea typeface="+mj-ea"/>
                <a:sym typeface="思源黑体 CN Bold" panose="020B080000000000000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谢谢观看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9310081-5CF0-4464-B85A-0FE601170852}"/>
              </a:ext>
            </a:extLst>
          </p:cNvPr>
          <p:cNvGrpSpPr/>
          <p:nvPr userDrawn="1"/>
        </p:nvGrpSpPr>
        <p:grpSpPr>
          <a:xfrm flipV="1">
            <a:off x="8663116" y="-3052614"/>
            <a:ext cx="4359324" cy="11918040"/>
            <a:chOff x="8851858" y="-517978"/>
            <a:chExt cx="4359324" cy="11918040"/>
          </a:xfrm>
        </p:grpSpPr>
        <p:sp>
          <p:nvSpPr>
            <p:cNvPr id="6" name="平行四边形 5">
              <a:extLst>
                <a:ext uri="{FF2B5EF4-FFF2-40B4-BE49-F238E27FC236}">
                  <a16:creationId xmlns="" xmlns:a16="http://schemas.microsoft.com/office/drawing/2014/main" id="{87CD69F2-B71D-47FB-9CBD-EAF45C1652DC}"/>
                </a:ext>
              </a:extLst>
            </p:cNvPr>
            <p:cNvSpPr/>
            <p:nvPr/>
          </p:nvSpPr>
          <p:spPr>
            <a:xfrm rot="5400000">
              <a:off x="7896435" y="51364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/>
                </a:gs>
                <a:gs pos="78000">
                  <a:srgbClr val="030D24"/>
                </a:gs>
              </a:gsLst>
              <a:lin ang="16800000" scaled="0"/>
            </a:gradFill>
            <a:ln>
              <a:noFill/>
            </a:ln>
            <a:effectLst>
              <a:outerShdw blurRad="774700" dist="812800" dir="11760000" algn="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="" xmlns:a16="http://schemas.microsoft.com/office/drawing/2014/main" id="{767F1316-8B36-4310-95C1-6E4E85E7D3C4}"/>
                </a:ext>
              </a:extLst>
            </p:cNvPr>
            <p:cNvSpPr/>
            <p:nvPr/>
          </p:nvSpPr>
          <p:spPr>
            <a:xfrm rot="5400000" flipH="1" flipV="1">
              <a:off x="7820235" y="6085315"/>
              <a:ext cx="6346370" cy="4283124"/>
            </a:xfrm>
            <a:prstGeom prst="parallelogram">
              <a:avLst>
                <a:gd name="adj" fmla="val 19366"/>
              </a:avLst>
            </a:prstGeom>
            <a:gradFill>
              <a:gsLst>
                <a:gs pos="0">
                  <a:srgbClr val="072059">
                    <a:alpha val="30000"/>
                  </a:srgbClr>
                </a:gs>
                <a:gs pos="78000">
                  <a:srgbClr val="030D24">
                    <a:alpha val="0"/>
                  </a:srgbClr>
                </a:gs>
              </a:gsLst>
              <a:lin ang="600000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64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45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3" r:id="rId3"/>
    <p:sldLayoutId id="2147483655" r:id="rId4"/>
    <p:sldLayoutId id="2147483652" r:id="rId5"/>
    <p:sldLayoutId id="2147483657" r:id="rId6"/>
    <p:sldLayoutId id="2147483656" r:id="rId7"/>
    <p:sldLayoutId id="2147483659" r:id="rId8"/>
    <p:sldLayoutId id="2147483658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61F0FFCC-A096-4475-BC85-D072BB47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4AE7B82-BB6A-43A1-AE13-5C9FE271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EA1BE7-3BD9-493D-B94B-E4FA55E1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2B234390-0778-4CA8-B45D-6004E93EAEB9}" type="datetimeFigureOut">
              <a:rPr lang="zh-CN" altLang="en-US" smtClean="0"/>
              <a:pPr/>
              <a:t>2021/1/6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D91571F-C682-4FC4-BC07-0087F4C92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E92A25D-4448-48D6-BF0B-1F6226A6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0AC97AE4-0AB1-49E5-B8D9-484C22BBBC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11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DC61CC8-17D8-4EA9-A99A-5F35D290B055}"/>
              </a:ext>
            </a:extLst>
          </p:cNvPr>
          <p:cNvSpPr/>
          <p:nvPr userDrawn="1"/>
        </p:nvSpPr>
        <p:spPr>
          <a:xfrm>
            <a:off x="12344400" y="0"/>
            <a:ext cx="508000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2816A8D-65AB-4CD6-B601-506139820C7C}"/>
              </a:ext>
            </a:extLst>
          </p:cNvPr>
          <p:cNvSpPr/>
          <p:nvPr userDrawn="1"/>
        </p:nvSpPr>
        <p:spPr>
          <a:xfrm>
            <a:off x="13030200" y="0"/>
            <a:ext cx="508000" cy="508000"/>
          </a:xfrm>
          <a:prstGeom prst="rect">
            <a:avLst/>
          </a:prstGeom>
          <a:solidFill>
            <a:srgbClr val="0D9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DFA917E5-2671-47C4-90C4-11A5115C60F7}"/>
              </a:ext>
            </a:extLst>
          </p:cNvPr>
          <p:cNvSpPr/>
          <p:nvPr userDrawn="1"/>
        </p:nvSpPr>
        <p:spPr>
          <a:xfrm>
            <a:off x="12344400" y="6858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804F376-8991-47DF-ADE8-2C9270419C0A}"/>
              </a:ext>
            </a:extLst>
          </p:cNvPr>
          <p:cNvSpPr/>
          <p:nvPr userDrawn="1"/>
        </p:nvSpPr>
        <p:spPr>
          <a:xfrm>
            <a:off x="13030200" y="685800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microsoft.com/office/2007/relationships/hdphoto" Target="../media/hdphoto3.wd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8.png"/><Relationship Id="rId5" Type="http://schemas.openxmlformats.org/officeDocument/2006/relationships/tags" Target="../tags/tag19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zt/wangpaiPjihua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microsoft.com/office/2007/relationships/hdphoto" Target="../media/hdphoto2.wdp"/><Relationship Id="rId5" Type="http://schemas.openxmlformats.org/officeDocument/2006/relationships/tags" Target="../tags/tag7.xml"/><Relationship Id="rId10" Type="http://schemas.openxmlformats.org/officeDocument/2006/relationships/image" Target="../media/image24.png"/><Relationship Id="rId4" Type="http://schemas.openxmlformats.org/officeDocument/2006/relationships/tags" Target="../tags/tag6.xml"/><Relationship Id="rId9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4.xml"/><Relationship Id="rId7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3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14F6650-ED1B-4EE8-BF51-2606E5362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高端发布会深色背景模板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D06C23F4-9F0C-47BF-8414-630C05B6B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演讲人：</a:t>
            </a:r>
            <a:r>
              <a:rPr lang="en-US" altLang="zh-CN" dirty="0"/>
              <a:t>Nakita</a:t>
            </a:r>
          </a:p>
          <a:p>
            <a:r>
              <a:rPr lang="zh-CN" altLang="en-US" dirty="0"/>
              <a:t>爱迪鹅传媒有限公司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="" xmlns:a16="http://schemas.microsoft.com/office/drawing/2014/main" id="{40C651AA-DEC8-4B3A-B027-22D72F14B4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在此输入副标题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DF47D79-3474-4E4F-91CF-8977C6065068}"/>
              </a:ext>
            </a:extLst>
          </p:cNvPr>
          <p:cNvSpPr txBox="1"/>
          <p:nvPr/>
        </p:nvSpPr>
        <p:spPr>
          <a:xfrm>
            <a:off x="695325" y="1368267"/>
            <a:ext cx="108013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chemeClr val="bg1">
                        <a:alpha val="1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CONFERENCE</a:t>
            </a:r>
            <a:endParaRPr lang="zh-CN" altLang="en-US" sz="8000">
              <a:gradFill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4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698EE67-3810-4433-BB15-C686680F56C0}"/>
              </a:ext>
            </a:extLst>
          </p:cNvPr>
          <p:cNvSpPr txBox="1"/>
          <p:nvPr/>
        </p:nvSpPr>
        <p:spPr>
          <a:xfrm>
            <a:off x="695325" y="957281"/>
            <a:ext cx="10801350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9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7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bg1">
                        <a:alpha val="15000"/>
                      </a:schemeClr>
                    </a:gs>
                    <a:gs pos="7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2</a:t>
            </a:r>
            <a:endParaRPr lang="zh-CN" altLang="en-US" sz="199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bg1">
                      <a:alpha val="15000"/>
                    </a:schemeClr>
                  </a:gs>
                  <a:gs pos="72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="" xmlns:a16="http://schemas.microsoft.com/office/drawing/2014/main" id="{96709DE9-BE16-48BE-8971-C7B950D845AF}"/>
              </a:ext>
            </a:extLst>
          </p:cNvPr>
          <p:cNvSpPr/>
          <p:nvPr/>
        </p:nvSpPr>
        <p:spPr>
          <a:xfrm>
            <a:off x="2606880" y="2933425"/>
            <a:ext cx="6942606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spc="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 输入标题</a:t>
            </a:r>
            <a:endParaRPr kumimoji="0" lang="zh-CN" altLang="en-US" sz="600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639CB1E-15D6-443D-9402-0346A1F6C1CE}"/>
              </a:ext>
            </a:extLst>
          </p:cNvPr>
          <p:cNvSpPr/>
          <p:nvPr/>
        </p:nvSpPr>
        <p:spPr>
          <a:xfrm>
            <a:off x="2652284" y="3829097"/>
            <a:ext cx="6853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400">
                <a:solidFill>
                  <a:prstClr val="white">
                    <a:alpha val="81000"/>
                  </a:prstClr>
                </a:solidFill>
                <a:latin typeface="+mn-ea"/>
              </a:rPr>
              <a:t>PLEASE ENTER A TITLE 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1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9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87C3BEFC-03AC-4E25-905B-530B0477280B}"/>
              </a:ext>
            </a:extLst>
          </p:cNvPr>
          <p:cNvSpPr/>
          <p:nvPr/>
        </p:nvSpPr>
        <p:spPr>
          <a:xfrm>
            <a:off x="3988897" y="1829897"/>
            <a:ext cx="4214207" cy="4214207"/>
          </a:xfrm>
          <a:prstGeom prst="ellipse">
            <a:avLst/>
          </a:prstGeom>
          <a:noFill/>
          <a:ln w="1016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01600" sx="101000" sy="101000" algn="ctr" rotWithShape="0">
              <a:srgbClr val="1DDBF2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rgbClr val="00B0F0"/>
                  </a:gs>
                  <a:gs pos="0">
                    <a:srgbClr val="32FFFF"/>
                  </a:gs>
                </a:gsLst>
                <a:lin ang="2700000" scaled="1"/>
                <a:tileRect/>
              </a:gradFill>
              <a:effectLst>
                <a:outerShdw blurRad="101600" sx="101000" sy="101000" algn="ctr" rotWithShape="0">
                  <a:srgbClr val="32FFFF">
                    <a:alpha val="50000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17075FB2-5279-4ABD-937C-015538BAA8A9}"/>
              </a:ext>
            </a:extLst>
          </p:cNvPr>
          <p:cNvSpPr/>
          <p:nvPr/>
        </p:nvSpPr>
        <p:spPr>
          <a:xfrm>
            <a:off x="4216400" y="3053656"/>
            <a:ext cx="3759200" cy="16619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是非成败转头空</a:t>
            </a:r>
            <a:endParaRPr lang="en-US" altLang="zh-CN" sz="36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3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  <a:endParaRPr lang="en-US" altLang="zh-CN" sz="36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3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lang="en-US" altLang="zh-CN" sz="36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CE83F3C2-FF6F-4D3A-A33C-A524BBDC0449}"/>
              </a:ext>
            </a:extLst>
          </p:cNvPr>
          <p:cNvSpPr/>
          <p:nvPr/>
        </p:nvSpPr>
        <p:spPr>
          <a:xfrm>
            <a:off x="2667001" y="508001"/>
            <a:ext cx="6858000" cy="6858000"/>
          </a:xfrm>
          <a:prstGeom prst="ellipse">
            <a:avLst/>
          </a:prstGeom>
          <a:noFill/>
          <a:ln w="3175">
            <a:gradFill>
              <a:gsLst>
                <a:gs pos="25000">
                  <a:srgbClr val="DDF3FB">
                    <a:alpha val="7000"/>
                  </a:srgbClr>
                </a:gs>
                <a:gs pos="0">
                  <a:schemeClr val="accent1">
                    <a:lumMod val="5000"/>
                    <a:lumOff val="95000"/>
                    <a:alpha val="27000"/>
                  </a:schemeClr>
                </a:gs>
                <a:gs pos="51300">
                  <a:srgbClr val="C5EAF8">
                    <a:alpha val="0"/>
                  </a:srgbClr>
                </a:gs>
                <a:gs pos="77000">
                  <a:srgbClr val="AFE2F5">
                    <a:alpha val="7000"/>
                  </a:srgbClr>
                </a:gs>
                <a:gs pos="100000">
                  <a:schemeClr val="accent1">
                    <a:lumMod val="45000"/>
                    <a:lumOff val="55000"/>
                    <a:alpha val="27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82" name="PA-矩形 31">
            <a:extLst>
              <a:ext uri="{FF2B5EF4-FFF2-40B4-BE49-F238E27FC236}">
                <a16:creationId xmlns="" xmlns:a16="http://schemas.microsoft.com/office/drawing/2014/main" id="{5C86ABE9-83F0-4F3B-AC82-92E7DF6A10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4491" y="4238013"/>
            <a:ext cx="2662158" cy="12786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PA-矩形 31">
            <a:extLst>
              <a:ext uri="{FF2B5EF4-FFF2-40B4-BE49-F238E27FC236}">
                <a16:creationId xmlns="" xmlns:a16="http://schemas.microsoft.com/office/drawing/2014/main" id="{23CA342B-444B-4499-9641-568ACF946A1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683897" y="1905886"/>
            <a:ext cx="2937976" cy="12786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88" name="PA-直接连接符 32">
            <a:extLst>
              <a:ext uri="{FF2B5EF4-FFF2-40B4-BE49-F238E27FC236}">
                <a16:creationId xmlns="" xmlns:a16="http://schemas.microsoft.com/office/drawing/2014/main" id="{9BEA5D55-2FB4-4065-BDD5-72811350E471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8618314" y="3306226"/>
            <a:ext cx="2894236" cy="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图片 89" descr="图片包含 红色, 大型, 水, 平面&#10;&#10;描述已自动生成">
            <a:extLst>
              <a:ext uri="{FF2B5EF4-FFF2-40B4-BE49-F238E27FC236}">
                <a16:creationId xmlns="" xmlns:a16="http://schemas.microsoft.com/office/drawing/2014/main" id="{C64DED17-85EF-4B79-BF15-9764AACD459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324" y="4964233"/>
            <a:ext cx="3118778" cy="99142"/>
          </a:xfrm>
          <a:prstGeom prst="rect">
            <a:avLst/>
          </a:prstGeom>
        </p:spPr>
      </p:pic>
      <p:sp>
        <p:nvSpPr>
          <p:cNvPr id="99" name="PA-矩形 31">
            <a:extLst>
              <a:ext uri="{FF2B5EF4-FFF2-40B4-BE49-F238E27FC236}">
                <a16:creationId xmlns="" xmlns:a16="http://schemas.microsoft.com/office/drawing/2014/main" id="{2CBD029F-FD2C-4A2E-B69A-0A2E4C7003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83897" y="4238013"/>
            <a:ext cx="2810191" cy="12786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01" name="PA-直接连接符 32">
            <a:extLst>
              <a:ext uri="{FF2B5EF4-FFF2-40B4-BE49-F238E27FC236}">
                <a16:creationId xmlns="" xmlns:a16="http://schemas.microsoft.com/office/drawing/2014/main" id="{E9E020D0-B0E8-4092-BD7A-1E82CC96ECE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8618314" y="5607628"/>
            <a:ext cx="2894236" cy="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PA-矩形 31">
            <a:extLst>
              <a:ext uri="{FF2B5EF4-FFF2-40B4-BE49-F238E27FC236}">
                <a16:creationId xmlns="" xmlns:a16="http://schemas.microsoft.com/office/drawing/2014/main" id="{785DE077-BA7F-4B0F-8864-495F92B132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95325" y="1905886"/>
            <a:ext cx="2706789" cy="12786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83" name="PA-直接连接符 32">
            <a:extLst>
              <a:ext uri="{FF2B5EF4-FFF2-40B4-BE49-F238E27FC236}">
                <a16:creationId xmlns="" xmlns:a16="http://schemas.microsoft.com/office/drawing/2014/main" id="{6AB97763-32F0-40AD-9EA7-5D34976176FF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81776" y="5607628"/>
            <a:ext cx="2662158" cy="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PA-直接连接符 32">
            <a:extLst>
              <a:ext uri="{FF2B5EF4-FFF2-40B4-BE49-F238E27FC236}">
                <a16:creationId xmlns="" xmlns:a16="http://schemas.microsoft.com/office/drawing/2014/main" id="{C4C33041-B850-424E-BBDD-D499C70714AB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81776" y="3306226"/>
            <a:ext cx="2662158" cy="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3C1EAAC-4E0A-4EAA-9EDB-68761A4F7489}"/>
              </a:ext>
            </a:extLst>
          </p:cNvPr>
          <p:cNvSpPr/>
          <p:nvPr/>
        </p:nvSpPr>
        <p:spPr>
          <a:xfrm>
            <a:off x="600460" y="1457985"/>
            <a:ext cx="3615940" cy="376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180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498B97EA-0ACE-4EA3-83BC-75E2C4965F3E}"/>
              </a:ext>
            </a:extLst>
          </p:cNvPr>
          <p:cNvSpPr/>
          <p:nvPr/>
        </p:nvSpPr>
        <p:spPr>
          <a:xfrm>
            <a:off x="600460" y="3718072"/>
            <a:ext cx="3147015" cy="376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lang="zh-CN" altLang="en-US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B7943CB4-1A79-434B-B58D-E22202E60AE0}"/>
              </a:ext>
            </a:extLst>
          </p:cNvPr>
          <p:cNvSpPr/>
          <p:nvPr/>
        </p:nvSpPr>
        <p:spPr>
          <a:xfrm>
            <a:off x="8618314" y="1457985"/>
            <a:ext cx="3451452" cy="376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lang="zh-CN" altLang="en-US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57A19CF-0AFB-4A6B-B934-2F9E8D6029FA}"/>
              </a:ext>
            </a:extLst>
          </p:cNvPr>
          <p:cNvSpPr/>
          <p:nvPr/>
        </p:nvSpPr>
        <p:spPr>
          <a:xfrm>
            <a:off x="8618314" y="3718072"/>
            <a:ext cx="3147015" cy="376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lang="zh-CN" altLang="en-US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A2C50FF-8EA3-4F38-95F8-132D2D8B3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8313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="" xmlns:a16="http://schemas.microsoft.com/office/drawing/2014/main" id="{58C7BB39-42D5-42C5-A66C-9F2580D0E6A1}"/>
              </a:ext>
            </a:extLst>
          </p:cNvPr>
          <p:cNvSpPr txBox="1"/>
          <p:nvPr/>
        </p:nvSpPr>
        <p:spPr>
          <a:xfrm>
            <a:off x="6513976" y="2685199"/>
            <a:ext cx="176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kumimoji="0" lang="zh-CN" altLang="en-US" sz="54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80000">
                    <a:prstClr val="white">
                      <a:alpha val="0"/>
                    </a:prstClr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C31DE48-D535-4D51-AD17-91D3B453F5A4}"/>
              </a:ext>
            </a:extLst>
          </p:cNvPr>
          <p:cNvSpPr txBox="1"/>
          <p:nvPr/>
        </p:nvSpPr>
        <p:spPr>
          <a:xfrm>
            <a:off x="720338" y="2685199"/>
            <a:ext cx="1761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zh-CN" altLang="en-US" sz="54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80000">
                    <a:prstClr val="white">
                      <a:alpha val="0"/>
                    </a:prstClr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="" xmlns:a16="http://schemas.microsoft.com/office/drawing/2014/main" id="{35DD781F-F0CA-4A84-97F1-5BD492BB8EF1}"/>
              </a:ext>
            </a:extLst>
          </p:cNvPr>
          <p:cNvSpPr txBox="1"/>
          <p:nvPr/>
        </p:nvSpPr>
        <p:spPr>
          <a:xfrm>
            <a:off x="9415389" y="2685199"/>
            <a:ext cx="176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4</a:t>
            </a:r>
            <a:endParaRPr kumimoji="0" lang="zh-CN" altLang="en-US" sz="54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80000">
                    <a:prstClr val="white">
                      <a:alpha val="0"/>
                    </a:prstClr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="" xmlns:a16="http://schemas.microsoft.com/office/drawing/2014/main" id="{5D3339E4-6B74-49B9-B644-E60B1D017411}"/>
              </a:ext>
            </a:extLst>
          </p:cNvPr>
          <p:cNvSpPr txBox="1"/>
          <p:nvPr/>
        </p:nvSpPr>
        <p:spPr>
          <a:xfrm>
            <a:off x="3608759" y="2685199"/>
            <a:ext cx="176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0000">
                      <a:prstClr val="white">
                        <a:alpha val="0"/>
                      </a:prstClr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endParaRPr kumimoji="0" lang="zh-CN" altLang="en-US" sz="54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80000">
                    <a:prstClr val="white">
                      <a:alpha val="0"/>
                    </a:prstClr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="" xmlns:a16="http://schemas.microsoft.com/office/drawing/2014/main" id="{80D58DA7-3553-48F7-9528-40E61FCE8531}"/>
              </a:ext>
            </a:extLst>
          </p:cNvPr>
          <p:cNvGrpSpPr/>
          <p:nvPr/>
        </p:nvGrpSpPr>
        <p:grpSpPr>
          <a:xfrm>
            <a:off x="7189725" y="2400998"/>
            <a:ext cx="561990" cy="836933"/>
            <a:chOff x="1419210" y="910613"/>
            <a:chExt cx="561990" cy="1866795"/>
          </a:xfrm>
        </p:grpSpPr>
        <p:cxnSp>
          <p:nvCxnSpPr>
            <p:cNvPr id="134" name="直接连接符 133">
              <a:extLst>
                <a:ext uri="{FF2B5EF4-FFF2-40B4-BE49-F238E27FC236}">
                  <a16:creationId xmlns="" xmlns:a16="http://schemas.microsoft.com/office/drawing/2014/main" id="{03F8F407-98D3-482F-B905-9502057A1427}"/>
                </a:ext>
              </a:extLst>
            </p:cNvPr>
            <p:cNvCxnSpPr/>
            <p:nvPr/>
          </p:nvCxnSpPr>
          <p:spPr>
            <a:xfrm>
              <a:off x="1714500" y="15457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="" xmlns:a16="http://schemas.microsoft.com/office/drawing/2014/main" id="{9F008C7D-6E24-4FA4-A144-938BE21366DE}"/>
                </a:ext>
              </a:extLst>
            </p:cNvPr>
            <p:cNvCxnSpPr>
              <a:cxnSpLocks/>
            </p:cNvCxnSpPr>
            <p:nvPr/>
          </p:nvCxnSpPr>
          <p:spPr>
            <a:xfrm>
              <a:off x="1419210" y="910613"/>
              <a:ext cx="0" cy="1866795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="" xmlns:a16="http://schemas.microsoft.com/office/drawing/2014/main" id="{40DBDFBD-BABE-4BDF-98D2-26B3BAD524E6}"/>
                </a:ext>
              </a:extLst>
            </p:cNvPr>
            <p:cNvCxnSpPr/>
            <p:nvPr/>
          </p:nvCxnSpPr>
          <p:spPr>
            <a:xfrm>
              <a:off x="1569322" y="1956325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="" xmlns:a16="http://schemas.microsoft.com/office/drawing/2014/main" id="{11B76D29-B029-4DA2-AB40-28CB7C04C107}"/>
                </a:ext>
              </a:extLst>
            </p:cNvPr>
            <p:cNvCxnSpPr/>
            <p:nvPr/>
          </p:nvCxnSpPr>
          <p:spPr>
            <a:xfrm>
              <a:off x="1981200" y="13679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E7F169D9-6E74-4BA0-8015-31EB2A508FA4}"/>
              </a:ext>
            </a:extLst>
          </p:cNvPr>
          <p:cNvSpPr/>
          <p:nvPr/>
        </p:nvSpPr>
        <p:spPr>
          <a:xfrm rot="5400000">
            <a:off x="658226" y="3477856"/>
            <a:ext cx="2037716" cy="2348406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8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5977C9D9-A5E3-4718-8186-1B565DB88D40}"/>
              </a:ext>
            </a:extLst>
          </p:cNvPr>
          <p:cNvSpPr/>
          <p:nvPr/>
        </p:nvSpPr>
        <p:spPr>
          <a:xfrm>
            <a:off x="612193" y="3890655"/>
            <a:ext cx="2180538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B049396-C4F8-4E67-BD34-EAF32D4315CD}"/>
              </a:ext>
            </a:extLst>
          </p:cNvPr>
          <p:cNvSpPr/>
          <p:nvPr/>
        </p:nvSpPr>
        <p:spPr>
          <a:xfrm>
            <a:off x="684133" y="3717278"/>
            <a:ext cx="2036657" cy="509556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29AED51A-2DCE-4873-8EE5-6B5FEA8F10D3}"/>
              </a:ext>
            </a:extLst>
          </p:cNvPr>
          <p:cNvSpPr/>
          <p:nvPr/>
        </p:nvSpPr>
        <p:spPr>
          <a:xfrm>
            <a:off x="755583" y="3770165"/>
            <a:ext cx="1893758" cy="39895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="" xmlns:a16="http://schemas.microsoft.com/office/drawing/2014/main" id="{CCBA50B8-9ACB-4797-99A8-8CEC98DAC271}"/>
              </a:ext>
            </a:extLst>
          </p:cNvPr>
          <p:cNvSpPr/>
          <p:nvPr/>
        </p:nvSpPr>
        <p:spPr>
          <a:xfrm>
            <a:off x="612193" y="3524629"/>
            <a:ext cx="2180538" cy="509556"/>
          </a:xfrm>
          <a:custGeom>
            <a:avLst/>
            <a:gdLst>
              <a:gd name="connsiteX0" fmla="*/ 4007005 w 7984274"/>
              <a:gd name="connsiteY0" fmla="*/ 158350 h 1688592"/>
              <a:gd name="connsiteX1" fmla="*/ 1219200 w 7984274"/>
              <a:gd name="connsiteY1" fmla="*/ 764233 h 1688592"/>
              <a:gd name="connsiteX2" fmla="*/ 4007005 w 7984274"/>
              <a:gd name="connsiteY2" fmla="*/ 1370116 h 1688592"/>
              <a:gd name="connsiteX3" fmla="*/ 6794810 w 7984274"/>
              <a:gd name="connsiteY3" fmla="*/ 764233 h 1688592"/>
              <a:gd name="connsiteX4" fmla="*/ 4007005 w 7984274"/>
              <a:gd name="connsiteY4" fmla="*/ 158350 h 1688592"/>
              <a:gd name="connsiteX5" fmla="*/ 3992137 w 7984274"/>
              <a:gd name="connsiteY5" fmla="*/ 0 h 1688592"/>
              <a:gd name="connsiteX6" fmla="*/ 7984274 w 7984274"/>
              <a:gd name="connsiteY6" fmla="*/ 844296 h 1688592"/>
              <a:gd name="connsiteX7" fmla="*/ 3992137 w 7984274"/>
              <a:gd name="connsiteY7" fmla="*/ 1688592 h 1688592"/>
              <a:gd name="connsiteX8" fmla="*/ 0 w 7984274"/>
              <a:gd name="connsiteY8" fmla="*/ 844296 h 1688592"/>
              <a:gd name="connsiteX9" fmla="*/ 3992137 w 7984274"/>
              <a:gd name="connsiteY9" fmla="*/ 0 h 168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84274" h="1688592">
                <a:moveTo>
                  <a:pt x="4007005" y="158350"/>
                </a:moveTo>
                <a:cubicBezTo>
                  <a:pt x="2467343" y="158350"/>
                  <a:pt x="1219200" y="429613"/>
                  <a:pt x="1219200" y="764233"/>
                </a:cubicBezTo>
                <a:cubicBezTo>
                  <a:pt x="1219200" y="1098853"/>
                  <a:pt x="2467343" y="1370116"/>
                  <a:pt x="4007005" y="1370116"/>
                </a:cubicBezTo>
                <a:cubicBezTo>
                  <a:pt x="5546667" y="1370116"/>
                  <a:pt x="6794810" y="1098853"/>
                  <a:pt x="6794810" y="764233"/>
                </a:cubicBezTo>
                <a:cubicBezTo>
                  <a:pt x="6794810" y="429613"/>
                  <a:pt x="5546667" y="158350"/>
                  <a:pt x="4007005" y="158350"/>
                </a:cubicBezTo>
                <a:close/>
                <a:moveTo>
                  <a:pt x="3992137" y="0"/>
                </a:moveTo>
                <a:cubicBezTo>
                  <a:pt x="6196933" y="0"/>
                  <a:pt x="7984274" y="378004"/>
                  <a:pt x="7984274" y="844296"/>
                </a:cubicBezTo>
                <a:cubicBezTo>
                  <a:pt x="7984274" y="1310588"/>
                  <a:pt x="6196933" y="1688592"/>
                  <a:pt x="3992137" y="1688592"/>
                </a:cubicBezTo>
                <a:cubicBezTo>
                  <a:pt x="1787341" y="1688592"/>
                  <a:pt x="0" y="1310588"/>
                  <a:pt x="0" y="844296"/>
                </a:cubicBezTo>
                <a:cubicBezTo>
                  <a:pt x="0" y="378004"/>
                  <a:pt x="1787341" y="0"/>
                  <a:pt x="3992137" y="0"/>
                </a:cubicBezTo>
                <a:close/>
              </a:path>
            </a:pathLst>
          </a:cu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9516F6E5-A403-4361-BFF5-66077C95624A}"/>
              </a:ext>
            </a:extLst>
          </p:cNvPr>
          <p:cNvSpPr/>
          <p:nvPr/>
        </p:nvSpPr>
        <p:spPr>
          <a:xfrm>
            <a:off x="561436" y="3402255"/>
            <a:ext cx="2282052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="" xmlns:a16="http://schemas.microsoft.com/office/drawing/2014/main" id="{03AAA928-C3AA-4766-8D95-1450D819B406}"/>
              </a:ext>
            </a:extLst>
          </p:cNvPr>
          <p:cNvSpPr/>
          <p:nvPr/>
        </p:nvSpPr>
        <p:spPr>
          <a:xfrm rot="5400000">
            <a:off x="3530800" y="3477856"/>
            <a:ext cx="2037716" cy="2348406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8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="" xmlns:a16="http://schemas.microsoft.com/office/drawing/2014/main" id="{7FA2E1FB-3E23-438B-B5FB-DCE7CB5C70DF}"/>
              </a:ext>
            </a:extLst>
          </p:cNvPr>
          <p:cNvSpPr/>
          <p:nvPr/>
        </p:nvSpPr>
        <p:spPr>
          <a:xfrm>
            <a:off x="3484767" y="3890655"/>
            <a:ext cx="2180538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="" xmlns:a16="http://schemas.microsoft.com/office/drawing/2014/main" id="{EED66879-B27A-4D5E-BFEC-221356268011}"/>
              </a:ext>
            </a:extLst>
          </p:cNvPr>
          <p:cNvSpPr/>
          <p:nvPr/>
        </p:nvSpPr>
        <p:spPr>
          <a:xfrm>
            <a:off x="3556707" y="3717278"/>
            <a:ext cx="2036657" cy="509556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9" name="椭圆 158">
            <a:extLst>
              <a:ext uri="{FF2B5EF4-FFF2-40B4-BE49-F238E27FC236}">
                <a16:creationId xmlns="" xmlns:a16="http://schemas.microsoft.com/office/drawing/2014/main" id="{DFD6F7F9-2975-42CB-9AA3-DCB64B9ECCCE}"/>
              </a:ext>
            </a:extLst>
          </p:cNvPr>
          <p:cNvSpPr/>
          <p:nvPr/>
        </p:nvSpPr>
        <p:spPr>
          <a:xfrm>
            <a:off x="3628157" y="3770165"/>
            <a:ext cx="1893758" cy="39895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任意多边形: 形状 159">
            <a:extLst>
              <a:ext uri="{FF2B5EF4-FFF2-40B4-BE49-F238E27FC236}">
                <a16:creationId xmlns="" xmlns:a16="http://schemas.microsoft.com/office/drawing/2014/main" id="{D057F7A8-1403-42D1-9C22-03B9273A8E4F}"/>
              </a:ext>
            </a:extLst>
          </p:cNvPr>
          <p:cNvSpPr/>
          <p:nvPr/>
        </p:nvSpPr>
        <p:spPr>
          <a:xfrm>
            <a:off x="3484767" y="3524629"/>
            <a:ext cx="2180538" cy="509556"/>
          </a:xfrm>
          <a:custGeom>
            <a:avLst/>
            <a:gdLst>
              <a:gd name="connsiteX0" fmla="*/ 4007005 w 7984274"/>
              <a:gd name="connsiteY0" fmla="*/ 158350 h 1688592"/>
              <a:gd name="connsiteX1" fmla="*/ 1219200 w 7984274"/>
              <a:gd name="connsiteY1" fmla="*/ 764233 h 1688592"/>
              <a:gd name="connsiteX2" fmla="*/ 4007005 w 7984274"/>
              <a:gd name="connsiteY2" fmla="*/ 1370116 h 1688592"/>
              <a:gd name="connsiteX3" fmla="*/ 6794810 w 7984274"/>
              <a:gd name="connsiteY3" fmla="*/ 764233 h 1688592"/>
              <a:gd name="connsiteX4" fmla="*/ 4007005 w 7984274"/>
              <a:gd name="connsiteY4" fmla="*/ 158350 h 1688592"/>
              <a:gd name="connsiteX5" fmla="*/ 3992137 w 7984274"/>
              <a:gd name="connsiteY5" fmla="*/ 0 h 1688592"/>
              <a:gd name="connsiteX6" fmla="*/ 7984274 w 7984274"/>
              <a:gd name="connsiteY6" fmla="*/ 844296 h 1688592"/>
              <a:gd name="connsiteX7" fmla="*/ 3992137 w 7984274"/>
              <a:gd name="connsiteY7" fmla="*/ 1688592 h 1688592"/>
              <a:gd name="connsiteX8" fmla="*/ 0 w 7984274"/>
              <a:gd name="connsiteY8" fmla="*/ 844296 h 1688592"/>
              <a:gd name="connsiteX9" fmla="*/ 3992137 w 7984274"/>
              <a:gd name="connsiteY9" fmla="*/ 0 h 168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84274" h="1688592">
                <a:moveTo>
                  <a:pt x="4007005" y="158350"/>
                </a:moveTo>
                <a:cubicBezTo>
                  <a:pt x="2467343" y="158350"/>
                  <a:pt x="1219200" y="429613"/>
                  <a:pt x="1219200" y="764233"/>
                </a:cubicBezTo>
                <a:cubicBezTo>
                  <a:pt x="1219200" y="1098853"/>
                  <a:pt x="2467343" y="1370116"/>
                  <a:pt x="4007005" y="1370116"/>
                </a:cubicBezTo>
                <a:cubicBezTo>
                  <a:pt x="5546667" y="1370116"/>
                  <a:pt x="6794810" y="1098853"/>
                  <a:pt x="6794810" y="764233"/>
                </a:cubicBezTo>
                <a:cubicBezTo>
                  <a:pt x="6794810" y="429613"/>
                  <a:pt x="5546667" y="158350"/>
                  <a:pt x="4007005" y="158350"/>
                </a:cubicBezTo>
                <a:close/>
                <a:moveTo>
                  <a:pt x="3992137" y="0"/>
                </a:moveTo>
                <a:cubicBezTo>
                  <a:pt x="6196933" y="0"/>
                  <a:pt x="7984274" y="378004"/>
                  <a:pt x="7984274" y="844296"/>
                </a:cubicBezTo>
                <a:cubicBezTo>
                  <a:pt x="7984274" y="1310588"/>
                  <a:pt x="6196933" y="1688592"/>
                  <a:pt x="3992137" y="1688592"/>
                </a:cubicBezTo>
                <a:cubicBezTo>
                  <a:pt x="1787341" y="1688592"/>
                  <a:pt x="0" y="1310588"/>
                  <a:pt x="0" y="844296"/>
                </a:cubicBezTo>
                <a:cubicBezTo>
                  <a:pt x="0" y="378004"/>
                  <a:pt x="1787341" y="0"/>
                  <a:pt x="3992137" y="0"/>
                </a:cubicBezTo>
                <a:close/>
              </a:path>
            </a:pathLst>
          </a:cu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1" name="椭圆 160">
            <a:extLst>
              <a:ext uri="{FF2B5EF4-FFF2-40B4-BE49-F238E27FC236}">
                <a16:creationId xmlns="" xmlns:a16="http://schemas.microsoft.com/office/drawing/2014/main" id="{4E8A6BA3-37AE-4045-9D94-92F03FAFACD9}"/>
              </a:ext>
            </a:extLst>
          </p:cNvPr>
          <p:cNvSpPr/>
          <p:nvPr/>
        </p:nvSpPr>
        <p:spPr>
          <a:xfrm>
            <a:off x="3434010" y="3402255"/>
            <a:ext cx="2282052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="" xmlns:a16="http://schemas.microsoft.com/office/drawing/2014/main" id="{62E043CD-9D8D-4D3B-8A36-43D887BB864A}"/>
              </a:ext>
            </a:extLst>
          </p:cNvPr>
          <p:cNvSpPr/>
          <p:nvPr/>
        </p:nvSpPr>
        <p:spPr>
          <a:xfrm rot="5400000">
            <a:off x="6456859" y="3477856"/>
            <a:ext cx="2037716" cy="2348406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8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="" xmlns:a16="http://schemas.microsoft.com/office/drawing/2014/main" id="{E3CAA3FC-7CED-4D50-B202-4676484F24C3}"/>
              </a:ext>
            </a:extLst>
          </p:cNvPr>
          <p:cNvSpPr/>
          <p:nvPr/>
        </p:nvSpPr>
        <p:spPr>
          <a:xfrm>
            <a:off x="6410826" y="3890655"/>
            <a:ext cx="2180538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="" xmlns:a16="http://schemas.microsoft.com/office/drawing/2014/main" id="{72D327C4-CB41-4652-97D0-BBA510AD54AB}"/>
              </a:ext>
            </a:extLst>
          </p:cNvPr>
          <p:cNvSpPr/>
          <p:nvPr/>
        </p:nvSpPr>
        <p:spPr>
          <a:xfrm>
            <a:off x="6482766" y="3717278"/>
            <a:ext cx="2036657" cy="509556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7" name="椭圆 166">
            <a:extLst>
              <a:ext uri="{FF2B5EF4-FFF2-40B4-BE49-F238E27FC236}">
                <a16:creationId xmlns="" xmlns:a16="http://schemas.microsoft.com/office/drawing/2014/main" id="{F1C9C89B-5118-4F44-8A1C-04A8889811B6}"/>
              </a:ext>
            </a:extLst>
          </p:cNvPr>
          <p:cNvSpPr/>
          <p:nvPr/>
        </p:nvSpPr>
        <p:spPr>
          <a:xfrm>
            <a:off x="6554216" y="3770165"/>
            <a:ext cx="1893758" cy="39895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8" name="任意多边形: 形状 167">
            <a:extLst>
              <a:ext uri="{FF2B5EF4-FFF2-40B4-BE49-F238E27FC236}">
                <a16:creationId xmlns="" xmlns:a16="http://schemas.microsoft.com/office/drawing/2014/main" id="{D2A29060-C583-4D20-8A2F-8D42659CEA98}"/>
              </a:ext>
            </a:extLst>
          </p:cNvPr>
          <p:cNvSpPr/>
          <p:nvPr/>
        </p:nvSpPr>
        <p:spPr>
          <a:xfrm>
            <a:off x="6410826" y="3524629"/>
            <a:ext cx="2180538" cy="509556"/>
          </a:xfrm>
          <a:custGeom>
            <a:avLst/>
            <a:gdLst>
              <a:gd name="connsiteX0" fmla="*/ 4007005 w 7984274"/>
              <a:gd name="connsiteY0" fmla="*/ 158350 h 1688592"/>
              <a:gd name="connsiteX1" fmla="*/ 1219200 w 7984274"/>
              <a:gd name="connsiteY1" fmla="*/ 764233 h 1688592"/>
              <a:gd name="connsiteX2" fmla="*/ 4007005 w 7984274"/>
              <a:gd name="connsiteY2" fmla="*/ 1370116 h 1688592"/>
              <a:gd name="connsiteX3" fmla="*/ 6794810 w 7984274"/>
              <a:gd name="connsiteY3" fmla="*/ 764233 h 1688592"/>
              <a:gd name="connsiteX4" fmla="*/ 4007005 w 7984274"/>
              <a:gd name="connsiteY4" fmla="*/ 158350 h 1688592"/>
              <a:gd name="connsiteX5" fmla="*/ 3992137 w 7984274"/>
              <a:gd name="connsiteY5" fmla="*/ 0 h 1688592"/>
              <a:gd name="connsiteX6" fmla="*/ 7984274 w 7984274"/>
              <a:gd name="connsiteY6" fmla="*/ 844296 h 1688592"/>
              <a:gd name="connsiteX7" fmla="*/ 3992137 w 7984274"/>
              <a:gd name="connsiteY7" fmla="*/ 1688592 h 1688592"/>
              <a:gd name="connsiteX8" fmla="*/ 0 w 7984274"/>
              <a:gd name="connsiteY8" fmla="*/ 844296 h 1688592"/>
              <a:gd name="connsiteX9" fmla="*/ 3992137 w 7984274"/>
              <a:gd name="connsiteY9" fmla="*/ 0 h 168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84274" h="1688592">
                <a:moveTo>
                  <a:pt x="4007005" y="158350"/>
                </a:moveTo>
                <a:cubicBezTo>
                  <a:pt x="2467343" y="158350"/>
                  <a:pt x="1219200" y="429613"/>
                  <a:pt x="1219200" y="764233"/>
                </a:cubicBezTo>
                <a:cubicBezTo>
                  <a:pt x="1219200" y="1098853"/>
                  <a:pt x="2467343" y="1370116"/>
                  <a:pt x="4007005" y="1370116"/>
                </a:cubicBezTo>
                <a:cubicBezTo>
                  <a:pt x="5546667" y="1370116"/>
                  <a:pt x="6794810" y="1098853"/>
                  <a:pt x="6794810" y="764233"/>
                </a:cubicBezTo>
                <a:cubicBezTo>
                  <a:pt x="6794810" y="429613"/>
                  <a:pt x="5546667" y="158350"/>
                  <a:pt x="4007005" y="158350"/>
                </a:cubicBezTo>
                <a:close/>
                <a:moveTo>
                  <a:pt x="3992137" y="0"/>
                </a:moveTo>
                <a:cubicBezTo>
                  <a:pt x="6196933" y="0"/>
                  <a:pt x="7984274" y="378004"/>
                  <a:pt x="7984274" y="844296"/>
                </a:cubicBezTo>
                <a:cubicBezTo>
                  <a:pt x="7984274" y="1310588"/>
                  <a:pt x="6196933" y="1688592"/>
                  <a:pt x="3992137" y="1688592"/>
                </a:cubicBezTo>
                <a:cubicBezTo>
                  <a:pt x="1787341" y="1688592"/>
                  <a:pt x="0" y="1310588"/>
                  <a:pt x="0" y="844296"/>
                </a:cubicBezTo>
                <a:cubicBezTo>
                  <a:pt x="0" y="378004"/>
                  <a:pt x="1787341" y="0"/>
                  <a:pt x="3992137" y="0"/>
                </a:cubicBezTo>
                <a:close/>
              </a:path>
            </a:pathLst>
          </a:cu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9" name="椭圆 168">
            <a:extLst>
              <a:ext uri="{FF2B5EF4-FFF2-40B4-BE49-F238E27FC236}">
                <a16:creationId xmlns="" xmlns:a16="http://schemas.microsoft.com/office/drawing/2014/main" id="{7516F4EF-562D-486E-AE99-39E870C29D9A}"/>
              </a:ext>
            </a:extLst>
          </p:cNvPr>
          <p:cNvSpPr/>
          <p:nvPr/>
        </p:nvSpPr>
        <p:spPr>
          <a:xfrm>
            <a:off x="6360069" y="3402255"/>
            <a:ext cx="2282052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="" xmlns:a16="http://schemas.microsoft.com/office/drawing/2014/main" id="{A9E7ABE4-9EF4-496B-83CF-6CC63D51129E}"/>
              </a:ext>
            </a:extLst>
          </p:cNvPr>
          <p:cNvSpPr/>
          <p:nvPr/>
        </p:nvSpPr>
        <p:spPr>
          <a:xfrm rot="5400000">
            <a:off x="9337666" y="3477856"/>
            <a:ext cx="2037716" cy="2348406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8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3" name="椭圆 172">
            <a:extLst>
              <a:ext uri="{FF2B5EF4-FFF2-40B4-BE49-F238E27FC236}">
                <a16:creationId xmlns="" xmlns:a16="http://schemas.microsoft.com/office/drawing/2014/main" id="{D0C03F02-5A7B-4B1A-B248-391D94EC4184}"/>
              </a:ext>
            </a:extLst>
          </p:cNvPr>
          <p:cNvSpPr/>
          <p:nvPr/>
        </p:nvSpPr>
        <p:spPr>
          <a:xfrm>
            <a:off x="9291633" y="3890655"/>
            <a:ext cx="2180538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4" name="椭圆 173">
            <a:extLst>
              <a:ext uri="{FF2B5EF4-FFF2-40B4-BE49-F238E27FC236}">
                <a16:creationId xmlns="" xmlns:a16="http://schemas.microsoft.com/office/drawing/2014/main" id="{91DA21E3-041E-41A2-BCAB-F7A9123927A9}"/>
              </a:ext>
            </a:extLst>
          </p:cNvPr>
          <p:cNvSpPr/>
          <p:nvPr/>
        </p:nvSpPr>
        <p:spPr>
          <a:xfrm>
            <a:off x="9363573" y="3717278"/>
            <a:ext cx="2036657" cy="509556"/>
          </a:xfrm>
          <a:prstGeom prst="ellipse">
            <a:avLst/>
          </a:pr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="" xmlns:a16="http://schemas.microsoft.com/office/drawing/2014/main" id="{7307F18C-F88E-4791-8B0C-BC23DCC11F6B}"/>
              </a:ext>
            </a:extLst>
          </p:cNvPr>
          <p:cNvSpPr/>
          <p:nvPr/>
        </p:nvSpPr>
        <p:spPr>
          <a:xfrm>
            <a:off x="9435023" y="3770165"/>
            <a:ext cx="1893758" cy="39895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6" name="任意多边形: 形状 175">
            <a:extLst>
              <a:ext uri="{FF2B5EF4-FFF2-40B4-BE49-F238E27FC236}">
                <a16:creationId xmlns="" xmlns:a16="http://schemas.microsoft.com/office/drawing/2014/main" id="{152C1019-C150-4B82-9FF1-354D4A505234}"/>
              </a:ext>
            </a:extLst>
          </p:cNvPr>
          <p:cNvSpPr/>
          <p:nvPr/>
        </p:nvSpPr>
        <p:spPr>
          <a:xfrm>
            <a:off x="9291633" y="3524629"/>
            <a:ext cx="2180538" cy="509556"/>
          </a:xfrm>
          <a:custGeom>
            <a:avLst/>
            <a:gdLst>
              <a:gd name="connsiteX0" fmla="*/ 4007005 w 7984274"/>
              <a:gd name="connsiteY0" fmla="*/ 158350 h 1688592"/>
              <a:gd name="connsiteX1" fmla="*/ 1219200 w 7984274"/>
              <a:gd name="connsiteY1" fmla="*/ 764233 h 1688592"/>
              <a:gd name="connsiteX2" fmla="*/ 4007005 w 7984274"/>
              <a:gd name="connsiteY2" fmla="*/ 1370116 h 1688592"/>
              <a:gd name="connsiteX3" fmla="*/ 6794810 w 7984274"/>
              <a:gd name="connsiteY3" fmla="*/ 764233 h 1688592"/>
              <a:gd name="connsiteX4" fmla="*/ 4007005 w 7984274"/>
              <a:gd name="connsiteY4" fmla="*/ 158350 h 1688592"/>
              <a:gd name="connsiteX5" fmla="*/ 3992137 w 7984274"/>
              <a:gd name="connsiteY5" fmla="*/ 0 h 1688592"/>
              <a:gd name="connsiteX6" fmla="*/ 7984274 w 7984274"/>
              <a:gd name="connsiteY6" fmla="*/ 844296 h 1688592"/>
              <a:gd name="connsiteX7" fmla="*/ 3992137 w 7984274"/>
              <a:gd name="connsiteY7" fmla="*/ 1688592 h 1688592"/>
              <a:gd name="connsiteX8" fmla="*/ 0 w 7984274"/>
              <a:gd name="connsiteY8" fmla="*/ 844296 h 1688592"/>
              <a:gd name="connsiteX9" fmla="*/ 3992137 w 7984274"/>
              <a:gd name="connsiteY9" fmla="*/ 0 h 168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84274" h="1688592">
                <a:moveTo>
                  <a:pt x="4007005" y="158350"/>
                </a:moveTo>
                <a:cubicBezTo>
                  <a:pt x="2467343" y="158350"/>
                  <a:pt x="1219200" y="429613"/>
                  <a:pt x="1219200" y="764233"/>
                </a:cubicBezTo>
                <a:cubicBezTo>
                  <a:pt x="1219200" y="1098853"/>
                  <a:pt x="2467343" y="1370116"/>
                  <a:pt x="4007005" y="1370116"/>
                </a:cubicBezTo>
                <a:cubicBezTo>
                  <a:pt x="5546667" y="1370116"/>
                  <a:pt x="6794810" y="1098853"/>
                  <a:pt x="6794810" y="764233"/>
                </a:cubicBezTo>
                <a:cubicBezTo>
                  <a:pt x="6794810" y="429613"/>
                  <a:pt x="5546667" y="158350"/>
                  <a:pt x="4007005" y="158350"/>
                </a:cubicBezTo>
                <a:close/>
                <a:moveTo>
                  <a:pt x="3992137" y="0"/>
                </a:moveTo>
                <a:cubicBezTo>
                  <a:pt x="6196933" y="0"/>
                  <a:pt x="7984274" y="378004"/>
                  <a:pt x="7984274" y="844296"/>
                </a:cubicBezTo>
                <a:cubicBezTo>
                  <a:pt x="7984274" y="1310588"/>
                  <a:pt x="6196933" y="1688592"/>
                  <a:pt x="3992137" y="1688592"/>
                </a:cubicBezTo>
                <a:cubicBezTo>
                  <a:pt x="1787341" y="1688592"/>
                  <a:pt x="0" y="1310588"/>
                  <a:pt x="0" y="844296"/>
                </a:cubicBezTo>
                <a:cubicBezTo>
                  <a:pt x="0" y="378004"/>
                  <a:pt x="1787341" y="0"/>
                  <a:pt x="3992137" y="0"/>
                </a:cubicBezTo>
                <a:close/>
              </a:path>
            </a:pathLst>
          </a:custGeom>
          <a:gradFill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7" name="椭圆 176">
            <a:extLst>
              <a:ext uri="{FF2B5EF4-FFF2-40B4-BE49-F238E27FC236}">
                <a16:creationId xmlns="" xmlns:a16="http://schemas.microsoft.com/office/drawing/2014/main" id="{0C0BAE8C-E847-42AE-8589-29ED194CC64F}"/>
              </a:ext>
            </a:extLst>
          </p:cNvPr>
          <p:cNvSpPr/>
          <p:nvPr/>
        </p:nvSpPr>
        <p:spPr>
          <a:xfrm>
            <a:off x="9240876" y="3402255"/>
            <a:ext cx="2282052" cy="5095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2C5A1D6-021C-425B-A880-D8F1E30F1A83}"/>
              </a:ext>
            </a:extLst>
          </p:cNvPr>
          <p:cNvSpPr/>
          <p:nvPr/>
        </p:nvSpPr>
        <p:spPr>
          <a:xfrm>
            <a:off x="1009002" y="3203284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kumimoji="0" lang="zh-CN" altLang="en-US" sz="180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9BE7A239-4A0E-4082-BCBD-CA157848D45A}"/>
              </a:ext>
            </a:extLst>
          </p:cNvPr>
          <p:cNvSpPr/>
          <p:nvPr/>
        </p:nvSpPr>
        <p:spPr>
          <a:xfrm>
            <a:off x="510679" y="4467987"/>
            <a:ext cx="2282052" cy="820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滚滚长江东逝水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浪花淘尽英雄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是非成败转头空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0E8A9B4D-40CF-4F3E-B0BA-4E174BD61E2B}"/>
              </a:ext>
            </a:extLst>
          </p:cNvPr>
          <p:cNvSpPr/>
          <p:nvPr/>
        </p:nvSpPr>
        <p:spPr>
          <a:xfrm>
            <a:off x="6802640" y="3203284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kumimoji="0" lang="zh-CN" altLang="en-US" sz="180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="" xmlns:a16="http://schemas.microsoft.com/office/drawing/2014/main" id="{7AFA024F-B1C3-4A6F-981A-D5D94BC912BB}"/>
              </a:ext>
            </a:extLst>
          </p:cNvPr>
          <p:cNvSpPr/>
          <p:nvPr/>
        </p:nvSpPr>
        <p:spPr>
          <a:xfrm>
            <a:off x="6329694" y="4467987"/>
            <a:ext cx="2282053" cy="820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滚滚长江东逝水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浪花淘尽英雄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是非成败转头空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98E73083-80CB-4DFC-BB48-6D81180CB409}"/>
              </a:ext>
            </a:extLst>
          </p:cNvPr>
          <p:cNvSpPr/>
          <p:nvPr/>
        </p:nvSpPr>
        <p:spPr>
          <a:xfrm>
            <a:off x="9704051" y="3203284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kumimoji="0" lang="zh-CN" altLang="en-US" sz="180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298EB622-D202-408A-9A31-DBE8BF282EA5}"/>
              </a:ext>
            </a:extLst>
          </p:cNvPr>
          <p:cNvSpPr/>
          <p:nvPr/>
        </p:nvSpPr>
        <p:spPr>
          <a:xfrm>
            <a:off x="9239200" y="4467987"/>
            <a:ext cx="2282053" cy="820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滚滚长江东逝水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浪花淘尽英雄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是非成败转头空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5F446A95-FFC8-4856-87F6-76E9A456AC28}"/>
              </a:ext>
            </a:extLst>
          </p:cNvPr>
          <p:cNvSpPr/>
          <p:nvPr/>
        </p:nvSpPr>
        <p:spPr>
          <a:xfrm>
            <a:off x="3897421" y="3203284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pc="1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kumimoji="0" lang="en-US" altLang="zh-CN" sz="180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="" xmlns:a16="http://schemas.microsoft.com/office/drawing/2014/main" id="{323C861D-460E-4D60-8F75-E0AC70F6D08C}"/>
              </a:ext>
            </a:extLst>
          </p:cNvPr>
          <p:cNvSpPr/>
          <p:nvPr/>
        </p:nvSpPr>
        <p:spPr>
          <a:xfrm>
            <a:off x="2830906" y="4467987"/>
            <a:ext cx="3460616" cy="820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滚滚长江东逝水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浪花淘尽英雄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是非成败转头空</a:t>
            </a:r>
          </a:p>
        </p:txBody>
      </p:sp>
      <p:sp>
        <p:nvSpPr>
          <p:cNvPr id="120" name="椭圆 119">
            <a:extLst>
              <a:ext uri="{FF2B5EF4-FFF2-40B4-BE49-F238E27FC236}">
                <a16:creationId xmlns="" xmlns:a16="http://schemas.microsoft.com/office/drawing/2014/main" id="{8306022C-7D1D-42C4-8CD6-095046A1A10F}"/>
              </a:ext>
            </a:extLst>
          </p:cNvPr>
          <p:cNvSpPr/>
          <p:nvPr/>
        </p:nvSpPr>
        <p:spPr>
          <a:xfrm>
            <a:off x="2247900" y="4725904"/>
            <a:ext cx="7696200" cy="851126"/>
          </a:xfrm>
          <a:prstGeom prst="ellipse">
            <a:avLst/>
          </a:prstGeom>
          <a:noFill/>
          <a:ln>
            <a:gradFill>
              <a:gsLst>
                <a:gs pos="0">
                  <a:srgbClr val="13A3E9">
                    <a:alpha val="0"/>
                  </a:srgbClr>
                </a:gs>
                <a:gs pos="100000">
                  <a:srgbClr val="13A3E9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6FC2801-0BDB-4DEB-A0E5-6204434A8334}"/>
              </a:ext>
            </a:extLst>
          </p:cNvPr>
          <p:cNvGrpSpPr/>
          <p:nvPr/>
        </p:nvGrpSpPr>
        <p:grpSpPr>
          <a:xfrm>
            <a:off x="1370710" y="2400998"/>
            <a:ext cx="561990" cy="836933"/>
            <a:chOff x="1419210" y="910613"/>
            <a:chExt cx="561990" cy="1866795"/>
          </a:xfrm>
        </p:grpSpPr>
        <p:cxnSp>
          <p:nvCxnSpPr>
            <p:cNvPr id="124" name="直接连接符 123">
              <a:extLst>
                <a:ext uri="{FF2B5EF4-FFF2-40B4-BE49-F238E27FC236}">
                  <a16:creationId xmlns="" xmlns:a16="http://schemas.microsoft.com/office/drawing/2014/main" id="{8D5F0504-9C2C-4093-B796-EDB8399A8D14}"/>
                </a:ext>
              </a:extLst>
            </p:cNvPr>
            <p:cNvCxnSpPr/>
            <p:nvPr/>
          </p:nvCxnSpPr>
          <p:spPr>
            <a:xfrm>
              <a:off x="1714500" y="15457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="" xmlns:a16="http://schemas.microsoft.com/office/drawing/2014/main" id="{411E08EC-CF91-46ED-9F2F-B76539F0D5BD}"/>
                </a:ext>
              </a:extLst>
            </p:cNvPr>
            <p:cNvCxnSpPr>
              <a:cxnSpLocks/>
            </p:cNvCxnSpPr>
            <p:nvPr/>
          </p:nvCxnSpPr>
          <p:spPr>
            <a:xfrm>
              <a:off x="1419210" y="910613"/>
              <a:ext cx="0" cy="1866795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="" xmlns:a16="http://schemas.microsoft.com/office/drawing/2014/main" id="{6EADFE39-0F41-41FC-A9ED-308EAF4BBF7B}"/>
                </a:ext>
              </a:extLst>
            </p:cNvPr>
            <p:cNvCxnSpPr/>
            <p:nvPr/>
          </p:nvCxnSpPr>
          <p:spPr>
            <a:xfrm>
              <a:off x="1569322" y="1956325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="" xmlns:a16="http://schemas.microsoft.com/office/drawing/2014/main" id="{2D5D02D5-FA30-4B50-8856-0FB3552F00BC}"/>
                </a:ext>
              </a:extLst>
            </p:cNvPr>
            <p:cNvCxnSpPr/>
            <p:nvPr/>
          </p:nvCxnSpPr>
          <p:spPr>
            <a:xfrm>
              <a:off x="1981200" y="13679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>
            <a:extLst>
              <a:ext uri="{FF2B5EF4-FFF2-40B4-BE49-F238E27FC236}">
                <a16:creationId xmlns="" xmlns:a16="http://schemas.microsoft.com/office/drawing/2014/main" id="{D95DAE74-803D-4CA8-BC3D-A0F03F1B2ACC}"/>
              </a:ext>
            </a:extLst>
          </p:cNvPr>
          <p:cNvGrpSpPr/>
          <p:nvPr/>
        </p:nvGrpSpPr>
        <p:grpSpPr>
          <a:xfrm>
            <a:off x="4280218" y="2400998"/>
            <a:ext cx="561990" cy="836933"/>
            <a:chOff x="1419210" y="910613"/>
            <a:chExt cx="561990" cy="1866795"/>
          </a:xfrm>
        </p:grpSpPr>
        <p:cxnSp>
          <p:nvCxnSpPr>
            <p:cNvPr id="129" name="直接连接符 128">
              <a:extLst>
                <a:ext uri="{FF2B5EF4-FFF2-40B4-BE49-F238E27FC236}">
                  <a16:creationId xmlns="" xmlns:a16="http://schemas.microsoft.com/office/drawing/2014/main" id="{C10FFC47-ADA7-4A83-A747-71C13A2475C4}"/>
                </a:ext>
              </a:extLst>
            </p:cNvPr>
            <p:cNvCxnSpPr/>
            <p:nvPr/>
          </p:nvCxnSpPr>
          <p:spPr>
            <a:xfrm>
              <a:off x="1714500" y="15457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="" xmlns:a16="http://schemas.microsoft.com/office/drawing/2014/main" id="{5D4059E3-9E87-49BB-8405-AFE724105815}"/>
                </a:ext>
              </a:extLst>
            </p:cNvPr>
            <p:cNvCxnSpPr>
              <a:cxnSpLocks/>
            </p:cNvCxnSpPr>
            <p:nvPr/>
          </p:nvCxnSpPr>
          <p:spPr>
            <a:xfrm>
              <a:off x="1419210" y="910613"/>
              <a:ext cx="0" cy="1866795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="" xmlns:a16="http://schemas.microsoft.com/office/drawing/2014/main" id="{4092D9D5-E116-4B09-8E18-D239480485B0}"/>
                </a:ext>
              </a:extLst>
            </p:cNvPr>
            <p:cNvCxnSpPr/>
            <p:nvPr/>
          </p:nvCxnSpPr>
          <p:spPr>
            <a:xfrm>
              <a:off x="1569322" y="1956325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="" xmlns:a16="http://schemas.microsoft.com/office/drawing/2014/main" id="{CDA95E19-610F-4B86-92AE-E777AD09A607}"/>
                </a:ext>
              </a:extLst>
            </p:cNvPr>
            <p:cNvCxnSpPr/>
            <p:nvPr/>
          </p:nvCxnSpPr>
          <p:spPr>
            <a:xfrm>
              <a:off x="1981200" y="13679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组合 137">
            <a:extLst>
              <a:ext uri="{FF2B5EF4-FFF2-40B4-BE49-F238E27FC236}">
                <a16:creationId xmlns="" xmlns:a16="http://schemas.microsoft.com/office/drawing/2014/main" id="{B57EAF06-2E05-4C52-BF8D-D34E5116FE67}"/>
              </a:ext>
            </a:extLst>
          </p:cNvPr>
          <p:cNvGrpSpPr/>
          <p:nvPr/>
        </p:nvGrpSpPr>
        <p:grpSpPr>
          <a:xfrm>
            <a:off x="10099231" y="2400998"/>
            <a:ext cx="561990" cy="836933"/>
            <a:chOff x="1419210" y="910613"/>
            <a:chExt cx="561990" cy="1866795"/>
          </a:xfrm>
        </p:grpSpPr>
        <p:cxnSp>
          <p:nvCxnSpPr>
            <p:cNvPr id="139" name="直接连接符 138">
              <a:extLst>
                <a:ext uri="{FF2B5EF4-FFF2-40B4-BE49-F238E27FC236}">
                  <a16:creationId xmlns="" xmlns:a16="http://schemas.microsoft.com/office/drawing/2014/main" id="{611A6CDF-37CA-40CB-A2E3-71E09A01583F}"/>
                </a:ext>
              </a:extLst>
            </p:cNvPr>
            <p:cNvCxnSpPr/>
            <p:nvPr/>
          </p:nvCxnSpPr>
          <p:spPr>
            <a:xfrm>
              <a:off x="1714500" y="15457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="" xmlns:a16="http://schemas.microsoft.com/office/drawing/2014/main" id="{03BADE3B-233C-4319-AE15-DFEDBA465871}"/>
                </a:ext>
              </a:extLst>
            </p:cNvPr>
            <p:cNvCxnSpPr>
              <a:cxnSpLocks/>
            </p:cNvCxnSpPr>
            <p:nvPr/>
          </p:nvCxnSpPr>
          <p:spPr>
            <a:xfrm>
              <a:off x="1419210" y="910613"/>
              <a:ext cx="0" cy="1866795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="" xmlns:a16="http://schemas.microsoft.com/office/drawing/2014/main" id="{F18F637D-D000-490F-BFD5-AEB4BB54D032}"/>
                </a:ext>
              </a:extLst>
            </p:cNvPr>
            <p:cNvCxnSpPr/>
            <p:nvPr/>
          </p:nvCxnSpPr>
          <p:spPr>
            <a:xfrm>
              <a:off x="1569322" y="1956325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="" xmlns:a16="http://schemas.microsoft.com/office/drawing/2014/main" id="{CDA28673-5DE2-467D-BE33-3E35DAFA8C5C}"/>
                </a:ext>
              </a:extLst>
            </p:cNvPr>
            <p:cNvCxnSpPr/>
            <p:nvPr/>
          </p:nvCxnSpPr>
          <p:spPr>
            <a:xfrm>
              <a:off x="1981200" y="1367983"/>
              <a:ext cx="0" cy="821083"/>
            </a:xfrm>
            <a:prstGeom prst="line">
              <a:avLst/>
            </a:prstGeom>
            <a:ln w="9525" cap="rnd">
              <a:gradFill>
                <a:gsLst>
                  <a:gs pos="48660">
                    <a:srgbClr val="13A3E9">
                      <a:alpha val="20000"/>
                    </a:srgbClr>
                  </a:gs>
                  <a:gs pos="15000">
                    <a:srgbClr val="13A3E9">
                      <a:alpha val="40000"/>
                    </a:srgbClr>
                  </a:gs>
                  <a:gs pos="100000">
                    <a:srgbClr val="13A3E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E24AF9E-E947-48A3-9375-67C7E8110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513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椭圆 265">
            <a:extLst>
              <a:ext uri="{FF2B5EF4-FFF2-40B4-BE49-F238E27FC236}">
                <a16:creationId xmlns="" xmlns:a16="http://schemas.microsoft.com/office/drawing/2014/main" id="{900473CB-6388-4A22-9EC4-59707BFEEE0F}"/>
              </a:ext>
            </a:extLst>
          </p:cNvPr>
          <p:cNvSpPr/>
          <p:nvPr/>
        </p:nvSpPr>
        <p:spPr>
          <a:xfrm>
            <a:off x="2233310" y="4701469"/>
            <a:ext cx="1783409" cy="1783410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8" name="椭圆 307">
            <a:extLst>
              <a:ext uri="{FF2B5EF4-FFF2-40B4-BE49-F238E27FC236}">
                <a16:creationId xmlns="" xmlns:a16="http://schemas.microsoft.com/office/drawing/2014/main" id="{4288A070-D76A-4422-BE0D-818F4FD730AE}"/>
              </a:ext>
            </a:extLst>
          </p:cNvPr>
          <p:cNvSpPr/>
          <p:nvPr/>
        </p:nvSpPr>
        <p:spPr>
          <a:xfrm>
            <a:off x="2235973" y="5771549"/>
            <a:ext cx="1778081" cy="307667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9" name="椭圆 308">
            <a:extLst>
              <a:ext uri="{FF2B5EF4-FFF2-40B4-BE49-F238E27FC236}">
                <a16:creationId xmlns="" xmlns:a16="http://schemas.microsoft.com/office/drawing/2014/main" id="{755E6649-0249-4454-B9B1-77DD0B0BDDE8}"/>
              </a:ext>
            </a:extLst>
          </p:cNvPr>
          <p:cNvSpPr/>
          <p:nvPr/>
        </p:nvSpPr>
        <p:spPr>
          <a:xfrm>
            <a:off x="1957483" y="5848710"/>
            <a:ext cx="2335062" cy="359223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="" xmlns:a16="http://schemas.microsoft.com/office/drawing/2014/main" id="{E714D4ED-FA10-4807-BDA4-62DC8A9E56D3}"/>
              </a:ext>
            </a:extLst>
          </p:cNvPr>
          <p:cNvSpPr/>
          <p:nvPr/>
        </p:nvSpPr>
        <p:spPr>
          <a:xfrm>
            <a:off x="2503689" y="5561768"/>
            <a:ext cx="1242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资产负债率为</a:t>
            </a:r>
          </a:p>
        </p:txBody>
      </p:sp>
      <p:sp>
        <p:nvSpPr>
          <p:cNvPr id="289" name="矩形 288">
            <a:extLst>
              <a:ext uri="{FF2B5EF4-FFF2-40B4-BE49-F238E27FC236}">
                <a16:creationId xmlns="" xmlns:a16="http://schemas.microsoft.com/office/drawing/2014/main" id="{42378E3D-EBAF-4F8A-A4AF-C5E45A741312}"/>
              </a:ext>
            </a:extLst>
          </p:cNvPr>
          <p:cNvSpPr/>
          <p:nvPr/>
        </p:nvSpPr>
        <p:spPr>
          <a:xfrm>
            <a:off x="2788382" y="5047640"/>
            <a:ext cx="673261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72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282" name="直接连接符 281">
            <a:extLst>
              <a:ext uri="{FF2B5EF4-FFF2-40B4-BE49-F238E27FC236}">
                <a16:creationId xmlns="" xmlns:a16="http://schemas.microsoft.com/office/drawing/2014/main" id="{21DB6016-C6C4-4017-89D8-3FAE6A1394F2}"/>
              </a:ext>
            </a:extLst>
          </p:cNvPr>
          <p:cNvCxnSpPr/>
          <p:nvPr/>
        </p:nvCxnSpPr>
        <p:spPr>
          <a:xfrm>
            <a:off x="7547057" y="4363113"/>
            <a:ext cx="0" cy="821084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="" xmlns:a16="http://schemas.microsoft.com/office/drawing/2014/main" id="{C63F82D6-E804-4601-84B6-64878F3F2CDB}"/>
              </a:ext>
            </a:extLst>
          </p:cNvPr>
          <p:cNvCxnSpPr/>
          <p:nvPr/>
        </p:nvCxnSpPr>
        <p:spPr>
          <a:xfrm>
            <a:off x="4384276" y="2495175"/>
            <a:ext cx="0" cy="821083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="" xmlns:a16="http://schemas.microsoft.com/office/drawing/2014/main" id="{62404BE3-E624-40E3-BEC2-7B5FF9E32288}"/>
              </a:ext>
            </a:extLst>
          </p:cNvPr>
          <p:cNvCxnSpPr/>
          <p:nvPr/>
        </p:nvCxnSpPr>
        <p:spPr>
          <a:xfrm>
            <a:off x="4955583" y="5151226"/>
            <a:ext cx="0" cy="821083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="" xmlns:a16="http://schemas.microsoft.com/office/drawing/2014/main" id="{45123D68-3DBA-471D-B54A-F122ED6047E4}"/>
              </a:ext>
            </a:extLst>
          </p:cNvPr>
          <p:cNvSpPr/>
          <p:nvPr/>
        </p:nvSpPr>
        <p:spPr>
          <a:xfrm>
            <a:off x="5281870" y="4701468"/>
            <a:ext cx="1783409" cy="1783410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6" name="椭圆 315">
            <a:extLst>
              <a:ext uri="{FF2B5EF4-FFF2-40B4-BE49-F238E27FC236}">
                <a16:creationId xmlns="" xmlns:a16="http://schemas.microsoft.com/office/drawing/2014/main" id="{82D08AD6-26C0-46D3-97D9-F4D1EA63F9AF}"/>
              </a:ext>
            </a:extLst>
          </p:cNvPr>
          <p:cNvSpPr/>
          <p:nvPr/>
        </p:nvSpPr>
        <p:spPr>
          <a:xfrm>
            <a:off x="5284533" y="5771548"/>
            <a:ext cx="1778081" cy="307667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7" name="椭圆 316">
            <a:extLst>
              <a:ext uri="{FF2B5EF4-FFF2-40B4-BE49-F238E27FC236}">
                <a16:creationId xmlns="" xmlns:a16="http://schemas.microsoft.com/office/drawing/2014/main" id="{0EAE7E16-9AB3-440C-A5E5-141E00B216F9}"/>
              </a:ext>
            </a:extLst>
          </p:cNvPr>
          <p:cNvSpPr/>
          <p:nvPr/>
        </p:nvSpPr>
        <p:spPr>
          <a:xfrm>
            <a:off x="5006043" y="5848709"/>
            <a:ext cx="2335062" cy="359223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4" name="矩形 313">
            <a:extLst>
              <a:ext uri="{FF2B5EF4-FFF2-40B4-BE49-F238E27FC236}">
                <a16:creationId xmlns="" xmlns:a16="http://schemas.microsoft.com/office/drawing/2014/main" id="{89684B52-A0D8-4544-B55F-6EE72C46C7F9}"/>
              </a:ext>
            </a:extLst>
          </p:cNvPr>
          <p:cNvSpPr/>
          <p:nvPr/>
        </p:nvSpPr>
        <p:spPr>
          <a:xfrm>
            <a:off x="5552249" y="5561768"/>
            <a:ext cx="1242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总销售收入逾</a:t>
            </a:r>
          </a:p>
        </p:txBody>
      </p:sp>
      <p:sp>
        <p:nvSpPr>
          <p:cNvPr id="315" name="矩形 314">
            <a:extLst>
              <a:ext uri="{FF2B5EF4-FFF2-40B4-BE49-F238E27FC236}">
                <a16:creationId xmlns="" xmlns:a16="http://schemas.microsoft.com/office/drawing/2014/main" id="{6FB33246-69B5-47E3-9AA4-EB240CE697F7}"/>
              </a:ext>
            </a:extLst>
          </p:cNvPr>
          <p:cNvSpPr/>
          <p:nvPr/>
        </p:nvSpPr>
        <p:spPr>
          <a:xfrm>
            <a:off x="5750380" y="5047640"/>
            <a:ext cx="846386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74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亿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元</a:t>
            </a:r>
          </a:p>
        </p:txBody>
      </p:sp>
      <p:sp>
        <p:nvSpPr>
          <p:cNvPr id="327" name="椭圆 326">
            <a:extLst>
              <a:ext uri="{FF2B5EF4-FFF2-40B4-BE49-F238E27FC236}">
                <a16:creationId xmlns="" xmlns:a16="http://schemas.microsoft.com/office/drawing/2014/main" id="{DD9C643B-8A23-43B5-9959-0354FF1BDB1D}"/>
              </a:ext>
            </a:extLst>
          </p:cNvPr>
          <p:cNvSpPr/>
          <p:nvPr/>
        </p:nvSpPr>
        <p:spPr>
          <a:xfrm>
            <a:off x="8330430" y="4701468"/>
            <a:ext cx="1783409" cy="1783410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2" name="椭圆 331">
            <a:extLst>
              <a:ext uri="{FF2B5EF4-FFF2-40B4-BE49-F238E27FC236}">
                <a16:creationId xmlns="" xmlns:a16="http://schemas.microsoft.com/office/drawing/2014/main" id="{BF828973-BD7B-4D95-AC34-CB6349D9323C}"/>
              </a:ext>
            </a:extLst>
          </p:cNvPr>
          <p:cNvSpPr/>
          <p:nvPr/>
        </p:nvSpPr>
        <p:spPr>
          <a:xfrm>
            <a:off x="8333093" y="5771548"/>
            <a:ext cx="1778081" cy="307667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rgbClr val="13A3E9">
                    <a:alpha val="0"/>
                  </a:srgbClr>
                </a:gs>
                <a:gs pos="100000">
                  <a:srgbClr val="13A3E9">
                    <a:alpha val="1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3" name="椭圆 332">
            <a:extLst>
              <a:ext uri="{FF2B5EF4-FFF2-40B4-BE49-F238E27FC236}">
                <a16:creationId xmlns="" xmlns:a16="http://schemas.microsoft.com/office/drawing/2014/main" id="{E7056EF2-A1C7-4B1B-8ADD-91AF5D85032B}"/>
              </a:ext>
            </a:extLst>
          </p:cNvPr>
          <p:cNvSpPr/>
          <p:nvPr/>
        </p:nvSpPr>
        <p:spPr>
          <a:xfrm>
            <a:off x="8054603" y="5848709"/>
            <a:ext cx="2335062" cy="359223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="" xmlns:a16="http://schemas.microsoft.com/office/drawing/2014/main" id="{FBD57D3A-0D7E-49CD-8EB2-8A944265C72D}"/>
              </a:ext>
            </a:extLst>
          </p:cNvPr>
          <p:cNvSpPr/>
          <p:nvPr/>
        </p:nvSpPr>
        <p:spPr>
          <a:xfrm>
            <a:off x="8777141" y="5561767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净利润约</a:t>
            </a:r>
          </a:p>
        </p:txBody>
      </p:sp>
      <p:sp>
        <p:nvSpPr>
          <p:cNvPr id="331" name="矩形 330">
            <a:extLst>
              <a:ext uri="{FF2B5EF4-FFF2-40B4-BE49-F238E27FC236}">
                <a16:creationId xmlns="" xmlns:a16="http://schemas.microsoft.com/office/drawing/2014/main" id="{55D6CBDB-C87A-435D-90F1-2660FDF5A6D5}"/>
              </a:ext>
            </a:extLst>
          </p:cNvPr>
          <p:cNvSpPr/>
          <p:nvPr/>
        </p:nvSpPr>
        <p:spPr>
          <a:xfrm>
            <a:off x="8586542" y="5047639"/>
            <a:ext cx="1271181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10.3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亿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元</a:t>
            </a:r>
          </a:p>
        </p:txBody>
      </p:sp>
      <p:cxnSp>
        <p:nvCxnSpPr>
          <p:cNvPr id="334" name="直接连接符 333">
            <a:extLst>
              <a:ext uri="{FF2B5EF4-FFF2-40B4-BE49-F238E27FC236}">
                <a16:creationId xmlns="" xmlns:a16="http://schemas.microsoft.com/office/drawing/2014/main" id="{1E011CEE-CA08-4E8A-BFA5-AA89EFBE61D7}"/>
              </a:ext>
            </a:extLst>
          </p:cNvPr>
          <p:cNvCxnSpPr>
            <a:cxnSpLocks/>
          </p:cNvCxnSpPr>
          <p:nvPr/>
        </p:nvCxnSpPr>
        <p:spPr>
          <a:xfrm>
            <a:off x="4676151" y="3891986"/>
            <a:ext cx="0" cy="1595356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="" xmlns:a16="http://schemas.microsoft.com/office/drawing/2014/main" id="{762762A1-A96B-4F9F-9713-565F920AFD85}"/>
              </a:ext>
            </a:extLst>
          </p:cNvPr>
          <p:cNvCxnSpPr/>
          <p:nvPr/>
        </p:nvCxnSpPr>
        <p:spPr>
          <a:xfrm>
            <a:off x="1228609" y="4695045"/>
            <a:ext cx="0" cy="821084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>
            <a:extLst>
              <a:ext uri="{FF2B5EF4-FFF2-40B4-BE49-F238E27FC236}">
                <a16:creationId xmlns="" xmlns:a16="http://schemas.microsoft.com/office/drawing/2014/main" id="{3BFAC34D-D56D-45BC-A2C7-F8D709695335}"/>
              </a:ext>
            </a:extLst>
          </p:cNvPr>
          <p:cNvCxnSpPr/>
          <p:nvPr/>
        </p:nvCxnSpPr>
        <p:spPr>
          <a:xfrm>
            <a:off x="1544229" y="5332131"/>
            <a:ext cx="0" cy="821084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椭圆 367">
            <a:extLst>
              <a:ext uri="{FF2B5EF4-FFF2-40B4-BE49-F238E27FC236}">
                <a16:creationId xmlns="" xmlns:a16="http://schemas.microsoft.com/office/drawing/2014/main" id="{6BE023BA-D25A-4785-A6E8-2D9BCD8C2BC2}"/>
              </a:ext>
            </a:extLst>
          </p:cNvPr>
          <p:cNvSpPr/>
          <p:nvPr/>
        </p:nvSpPr>
        <p:spPr>
          <a:xfrm>
            <a:off x="2151449" y="2514241"/>
            <a:ext cx="1783409" cy="1783409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3" name="椭圆 372">
            <a:extLst>
              <a:ext uri="{FF2B5EF4-FFF2-40B4-BE49-F238E27FC236}">
                <a16:creationId xmlns="" xmlns:a16="http://schemas.microsoft.com/office/drawing/2014/main" id="{F7BA5F9E-76C8-4741-9C3F-9739AD19C0A7}"/>
              </a:ext>
            </a:extLst>
          </p:cNvPr>
          <p:cNvSpPr/>
          <p:nvPr/>
        </p:nvSpPr>
        <p:spPr>
          <a:xfrm>
            <a:off x="2154112" y="3584320"/>
            <a:ext cx="1778081" cy="307666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rgbClr val="13A3E9">
                    <a:alpha val="0"/>
                  </a:srgbClr>
                </a:gs>
                <a:gs pos="100000">
                  <a:srgbClr val="13A3E9">
                    <a:alpha val="1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4" name="椭圆 373">
            <a:extLst>
              <a:ext uri="{FF2B5EF4-FFF2-40B4-BE49-F238E27FC236}">
                <a16:creationId xmlns="" xmlns:a16="http://schemas.microsoft.com/office/drawing/2014/main" id="{50C06296-40F4-43D9-B0CB-85F8794D74D5}"/>
              </a:ext>
            </a:extLst>
          </p:cNvPr>
          <p:cNvSpPr/>
          <p:nvPr/>
        </p:nvSpPr>
        <p:spPr>
          <a:xfrm>
            <a:off x="1875622" y="3661481"/>
            <a:ext cx="2335062" cy="35922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="" xmlns:a16="http://schemas.microsoft.com/office/drawing/2014/main" id="{ED740A0F-7FD4-4C87-A32B-9A5DB63A1E45}"/>
              </a:ext>
            </a:extLst>
          </p:cNvPr>
          <p:cNvSpPr/>
          <p:nvPr/>
        </p:nvSpPr>
        <p:spPr>
          <a:xfrm>
            <a:off x="2509994" y="3374540"/>
            <a:ext cx="1066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二级子公司</a:t>
            </a:r>
          </a:p>
        </p:txBody>
      </p:sp>
      <p:sp>
        <p:nvSpPr>
          <p:cNvPr id="372" name="矩形 371">
            <a:extLst>
              <a:ext uri="{FF2B5EF4-FFF2-40B4-BE49-F238E27FC236}">
                <a16:creationId xmlns="" xmlns:a16="http://schemas.microsoft.com/office/drawing/2014/main" id="{5C861955-7BED-4643-A772-C0507CBBC471}"/>
              </a:ext>
            </a:extLst>
          </p:cNvPr>
          <p:cNvSpPr/>
          <p:nvPr/>
        </p:nvSpPr>
        <p:spPr>
          <a:xfrm>
            <a:off x="2695301" y="2860412"/>
            <a:ext cx="695703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14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家</a:t>
            </a:r>
          </a:p>
        </p:txBody>
      </p:sp>
      <p:cxnSp>
        <p:nvCxnSpPr>
          <p:cNvPr id="341" name="直接连接符 340">
            <a:extLst>
              <a:ext uri="{FF2B5EF4-FFF2-40B4-BE49-F238E27FC236}">
                <a16:creationId xmlns="" xmlns:a16="http://schemas.microsoft.com/office/drawing/2014/main" id="{097DC850-EFF1-44CD-97D7-FF2383298CD6}"/>
              </a:ext>
            </a:extLst>
          </p:cNvPr>
          <p:cNvCxnSpPr>
            <a:cxnSpLocks/>
          </p:cNvCxnSpPr>
          <p:nvPr/>
        </p:nvCxnSpPr>
        <p:spPr>
          <a:xfrm>
            <a:off x="7806093" y="3337435"/>
            <a:ext cx="0" cy="1846760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>
            <a:extLst>
              <a:ext uri="{FF2B5EF4-FFF2-40B4-BE49-F238E27FC236}">
                <a16:creationId xmlns="" xmlns:a16="http://schemas.microsoft.com/office/drawing/2014/main" id="{D82A5E65-64A5-4C99-A1FC-B0645CE2808E}"/>
              </a:ext>
            </a:extLst>
          </p:cNvPr>
          <p:cNvCxnSpPr/>
          <p:nvPr/>
        </p:nvCxnSpPr>
        <p:spPr>
          <a:xfrm>
            <a:off x="10434993" y="4363112"/>
            <a:ext cx="0" cy="821083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="" xmlns:a16="http://schemas.microsoft.com/office/drawing/2014/main" id="{3FFC8C9D-A0FF-4EB4-8171-73B82FD2035D}"/>
              </a:ext>
            </a:extLst>
          </p:cNvPr>
          <p:cNvCxnSpPr>
            <a:cxnSpLocks/>
          </p:cNvCxnSpPr>
          <p:nvPr/>
        </p:nvCxnSpPr>
        <p:spPr>
          <a:xfrm>
            <a:off x="10644371" y="3289825"/>
            <a:ext cx="0" cy="2226304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椭圆 360">
            <a:extLst>
              <a:ext uri="{FF2B5EF4-FFF2-40B4-BE49-F238E27FC236}">
                <a16:creationId xmlns="" xmlns:a16="http://schemas.microsoft.com/office/drawing/2014/main" id="{3D8578D2-611E-43A8-A2E4-BAA41304CAC1}"/>
              </a:ext>
            </a:extLst>
          </p:cNvPr>
          <p:cNvSpPr/>
          <p:nvPr/>
        </p:nvSpPr>
        <p:spPr>
          <a:xfrm>
            <a:off x="5200009" y="2514241"/>
            <a:ext cx="1783409" cy="1783409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6" name="椭圆 365">
            <a:extLst>
              <a:ext uri="{FF2B5EF4-FFF2-40B4-BE49-F238E27FC236}">
                <a16:creationId xmlns="" xmlns:a16="http://schemas.microsoft.com/office/drawing/2014/main" id="{2F6A8CD6-86BD-4867-A50A-20B70B57E6E2}"/>
              </a:ext>
            </a:extLst>
          </p:cNvPr>
          <p:cNvSpPr/>
          <p:nvPr/>
        </p:nvSpPr>
        <p:spPr>
          <a:xfrm>
            <a:off x="5202672" y="3584320"/>
            <a:ext cx="1778081" cy="307666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rgbClr val="13A3E9">
                    <a:alpha val="0"/>
                  </a:srgbClr>
                </a:gs>
                <a:gs pos="100000">
                  <a:srgbClr val="13A3E9">
                    <a:alpha val="1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7" name="椭圆 366">
            <a:extLst>
              <a:ext uri="{FF2B5EF4-FFF2-40B4-BE49-F238E27FC236}">
                <a16:creationId xmlns="" xmlns:a16="http://schemas.microsoft.com/office/drawing/2014/main" id="{789CC082-B2AA-4C76-8B37-555F3A738807}"/>
              </a:ext>
            </a:extLst>
          </p:cNvPr>
          <p:cNvSpPr/>
          <p:nvPr/>
        </p:nvSpPr>
        <p:spPr>
          <a:xfrm>
            <a:off x="4924182" y="3661481"/>
            <a:ext cx="2335062" cy="35922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4" name="矩形 363">
            <a:extLst>
              <a:ext uri="{FF2B5EF4-FFF2-40B4-BE49-F238E27FC236}">
                <a16:creationId xmlns="" xmlns:a16="http://schemas.microsoft.com/office/drawing/2014/main" id="{DF24A3C3-6D80-4743-B4F5-C16584248BBD}"/>
              </a:ext>
            </a:extLst>
          </p:cNvPr>
          <p:cNvSpPr/>
          <p:nvPr/>
        </p:nvSpPr>
        <p:spPr>
          <a:xfrm>
            <a:off x="5646720" y="3374540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总资产逾</a:t>
            </a:r>
          </a:p>
        </p:txBody>
      </p:sp>
      <p:sp>
        <p:nvSpPr>
          <p:cNvPr id="365" name="矩形 364">
            <a:extLst>
              <a:ext uri="{FF2B5EF4-FFF2-40B4-BE49-F238E27FC236}">
                <a16:creationId xmlns="" xmlns:a16="http://schemas.microsoft.com/office/drawing/2014/main" id="{CC0E73E7-B966-41FC-BD7F-F8FA09E492C5}"/>
              </a:ext>
            </a:extLst>
          </p:cNvPr>
          <p:cNvSpPr/>
          <p:nvPr/>
        </p:nvSpPr>
        <p:spPr>
          <a:xfrm>
            <a:off x="5396009" y="2860412"/>
            <a:ext cx="1391407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1542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亿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元</a:t>
            </a:r>
          </a:p>
        </p:txBody>
      </p:sp>
      <p:sp>
        <p:nvSpPr>
          <p:cNvPr id="354" name="椭圆 353">
            <a:extLst>
              <a:ext uri="{FF2B5EF4-FFF2-40B4-BE49-F238E27FC236}">
                <a16:creationId xmlns="" xmlns:a16="http://schemas.microsoft.com/office/drawing/2014/main" id="{582184D7-38B7-4EC1-8F56-93C05BA36ED6}"/>
              </a:ext>
            </a:extLst>
          </p:cNvPr>
          <p:cNvSpPr/>
          <p:nvPr/>
        </p:nvSpPr>
        <p:spPr>
          <a:xfrm>
            <a:off x="8248569" y="2514241"/>
            <a:ext cx="1783409" cy="1783409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  <a:gs pos="21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9" name="椭圆 358">
            <a:extLst>
              <a:ext uri="{FF2B5EF4-FFF2-40B4-BE49-F238E27FC236}">
                <a16:creationId xmlns="" xmlns:a16="http://schemas.microsoft.com/office/drawing/2014/main" id="{CF9B1911-7F30-417F-9585-433E7188B5E5}"/>
              </a:ext>
            </a:extLst>
          </p:cNvPr>
          <p:cNvSpPr/>
          <p:nvPr/>
        </p:nvSpPr>
        <p:spPr>
          <a:xfrm>
            <a:off x="8251232" y="3584320"/>
            <a:ext cx="1778081" cy="307666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rgbClr val="13A3E9">
                    <a:alpha val="0"/>
                  </a:srgbClr>
                </a:gs>
                <a:gs pos="100000">
                  <a:srgbClr val="13A3E9">
                    <a:alpha val="13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0" name="椭圆 359">
            <a:extLst>
              <a:ext uri="{FF2B5EF4-FFF2-40B4-BE49-F238E27FC236}">
                <a16:creationId xmlns="" xmlns:a16="http://schemas.microsoft.com/office/drawing/2014/main" id="{CC7DCECF-4D7C-40E7-84A2-C1C212ED4C76}"/>
              </a:ext>
            </a:extLst>
          </p:cNvPr>
          <p:cNvSpPr/>
          <p:nvPr/>
        </p:nvSpPr>
        <p:spPr>
          <a:xfrm>
            <a:off x="7972742" y="3661481"/>
            <a:ext cx="2335062" cy="35922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5400000" scaled="1"/>
          </a:gradFill>
          <a:ln w="127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="" xmlns:a16="http://schemas.microsoft.com/office/drawing/2014/main" id="{56482491-03B9-4052-A122-F5418E62FF48}"/>
              </a:ext>
            </a:extLst>
          </p:cNvPr>
          <p:cNvSpPr/>
          <p:nvPr/>
        </p:nvSpPr>
        <p:spPr>
          <a:xfrm>
            <a:off x="8695280" y="3374540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净资产逾</a:t>
            </a:r>
          </a:p>
        </p:txBody>
      </p:sp>
      <p:sp>
        <p:nvSpPr>
          <p:cNvPr id="358" name="矩形 357">
            <a:extLst>
              <a:ext uri="{FF2B5EF4-FFF2-40B4-BE49-F238E27FC236}">
                <a16:creationId xmlns="" xmlns:a16="http://schemas.microsoft.com/office/drawing/2014/main" id="{673C3BD4-2F5E-460A-8D5C-6320CC986CC7}"/>
              </a:ext>
            </a:extLst>
          </p:cNvPr>
          <p:cNvSpPr/>
          <p:nvPr/>
        </p:nvSpPr>
        <p:spPr>
          <a:xfrm>
            <a:off x="8580825" y="2860412"/>
            <a:ext cx="1118896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474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亿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元</a:t>
            </a:r>
          </a:p>
        </p:txBody>
      </p:sp>
      <p:cxnSp>
        <p:nvCxnSpPr>
          <p:cNvPr id="350" name="直接连接符 349">
            <a:extLst>
              <a:ext uri="{FF2B5EF4-FFF2-40B4-BE49-F238E27FC236}">
                <a16:creationId xmlns="" xmlns:a16="http://schemas.microsoft.com/office/drawing/2014/main" id="{72527C73-FD02-49FC-B4B0-B7C4482D58E3}"/>
              </a:ext>
            </a:extLst>
          </p:cNvPr>
          <p:cNvCxnSpPr/>
          <p:nvPr/>
        </p:nvCxnSpPr>
        <p:spPr>
          <a:xfrm>
            <a:off x="7448086" y="2796250"/>
            <a:ext cx="0" cy="821083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="" xmlns:a16="http://schemas.microsoft.com/office/drawing/2014/main" id="{285D68BF-CA2C-47E9-9406-7FE4C573EEEC}"/>
              </a:ext>
            </a:extLst>
          </p:cNvPr>
          <p:cNvCxnSpPr>
            <a:cxnSpLocks/>
          </p:cNvCxnSpPr>
          <p:nvPr/>
        </p:nvCxnSpPr>
        <p:spPr>
          <a:xfrm>
            <a:off x="1508110" y="2244113"/>
            <a:ext cx="0" cy="1866795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接连接符 352">
            <a:extLst>
              <a:ext uri="{FF2B5EF4-FFF2-40B4-BE49-F238E27FC236}">
                <a16:creationId xmlns="" xmlns:a16="http://schemas.microsoft.com/office/drawing/2014/main" id="{62473308-E19F-4971-8E99-2414BF6C4251}"/>
              </a:ext>
            </a:extLst>
          </p:cNvPr>
          <p:cNvCxnSpPr/>
          <p:nvPr/>
        </p:nvCxnSpPr>
        <p:spPr>
          <a:xfrm>
            <a:off x="1658222" y="3289825"/>
            <a:ext cx="0" cy="821083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>
            <a:extLst>
              <a:ext uri="{FF2B5EF4-FFF2-40B4-BE49-F238E27FC236}">
                <a16:creationId xmlns="" xmlns:a16="http://schemas.microsoft.com/office/drawing/2014/main" id="{1DCFC564-3CAD-44A6-9D61-CA80AC6D8504}"/>
              </a:ext>
            </a:extLst>
          </p:cNvPr>
          <p:cNvCxnSpPr>
            <a:cxnSpLocks/>
          </p:cNvCxnSpPr>
          <p:nvPr/>
        </p:nvCxnSpPr>
        <p:spPr>
          <a:xfrm>
            <a:off x="10644371" y="5487342"/>
            <a:ext cx="0" cy="591872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0000"/>
                  </a:schemeClr>
                </a:gs>
                <a:gs pos="48660">
                  <a:srgbClr val="13A3E9">
                    <a:alpha val="20000"/>
                  </a:srgbClr>
                </a:gs>
                <a:gs pos="15000">
                  <a:srgbClr val="13A3E9">
                    <a:alpha val="40000"/>
                  </a:srgbClr>
                </a:gs>
                <a:gs pos="100000">
                  <a:srgbClr val="13A3E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="" xmlns:a16="http://schemas.microsoft.com/office/drawing/2014/main" id="{92D29C91-6CAB-4A1C-93AF-FA3687D86ABC}"/>
              </a:ext>
            </a:extLst>
          </p:cNvPr>
          <p:cNvSpPr/>
          <p:nvPr/>
        </p:nvSpPr>
        <p:spPr>
          <a:xfrm>
            <a:off x="2440189" y="1463780"/>
            <a:ext cx="3346234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45" name="Freeform 117">
            <a:extLst>
              <a:ext uri="{FF2B5EF4-FFF2-40B4-BE49-F238E27FC236}">
                <a16:creationId xmlns="" xmlns:a16="http://schemas.microsoft.com/office/drawing/2014/main" id="{7B139AF8-5D1E-4515-BBAF-1718A39CE9D4}"/>
              </a:ext>
            </a:extLst>
          </p:cNvPr>
          <p:cNvSpPr>
            <a:spLocks noEditPoints="1"/>
          </p:cNvSpPr>
          <p:nvPr/>
        </p:nvSpPr>
        <p:spPr bwMode="auto">
          <a:xfrm>
            <a:off x="5538988" y="1429214"/>
            <a:ext cx="247438" cy="380243"/>
          </a:xfrm>
          <a:custGeom>
            <a:avLst/>
            <a:gdLst>
              <a:gd name="T0" fmla="*/ 70 w 85"/>
              <a:gd name="T1" fmla="*/ 39 h 131"/>
              <a:gd name="T2" fmla="*/ 77 w 85"/>
              <a:gd name="T3" fmla="*/ 39 h 131"/>
              <a:gd name="T4" fmla="*/ 54 w 85"/>
              <a:gd name="T5" fmla="*/ 32 h 131"/>
              <a:gd name="T6" fmla="*/ 70 w 85"/>
              <a:gd name="T7" fmla="*/ 43 h 131"/>
              <a:gd name="T8" fmla="*/ 75 w 85"/>
              <a:gd name="T9" fmla="*/ 62 h 131"/>
              <a:gd name="T10" fmla="*/ 81 w 85"/>
              <a:gd name="T11" fmla="*/ 61 h 131"/>
              <a:gd name="T12" fmla="*/ 61 w 85"/>
              <a:gd name="T13" fmla="*/ 45 h 131"/>
              <a:gd name="T14" fmla="*/ 75 w 85"/>
              <a:gd name="T15" fmla="*/ 62 h 131"/>
              <a:gd name="T16" fmla="*/ 84 w 85"/>
              <a:gd name="T17" fmla="*/ 60 h 131"/>
              <a:gd name="T18" fmla="*/ 69 w 85"/>
              <a:gd name="T19" fmla="*/ 87 h 131"/>
              <a:gd name="T20" fmla="*/ 71 w 85"/>
              <a:gd name="T21" fmla="*/ 82 h 131"/>
              <a:gd name="T22" fmla="*/ 61 w 85"/>
              <a:gd name="T23" fmla="*/ 99 h 131"/>
              <a:gd name="T24" fmla="*/ 68 w 85"/>
              <a:gd name="T25" fmla="*/ 102 h 131"/>
              <a:gd name="T26" fmla="*/ 62 w 85"/>
              <a:gd name="T27" fmla="*/ 77 h 131"/>
              <a:gd name="T28" fmla="*/ 61 w 85"/>
              <a:gd name="T29" fmla="*/ 99 h 131"/>
              <a:gd name="T30" fmla="*/ 46 w 85"/>
              <a:gd name="T31" fmla="*/ 112 h 131"/>
              <a:gd name="T32" fmla="*/ 51 w 85"/>
              <a:gd name="T33" fmla="*/ 117 h 131"/>
              <a:gd name="T34" fmla="*/ 50 w 85"/>
              <a:gd name="T35" fmla="*/ 95 h 131"/>
              <a:gd name="T36" fmla="*/ 46 w 85"/>
              <a:gd name="T37" fmla="*/ 111 h 131"/>
              <a:gd name="T38" fmla="*/ 28 w 85"/>
              <a:gd name="T39" fmla="*/ 119 h 131"/>
              <a:gd name="T40" fmla="*/ 53 w 85"/>
              <a:gd name="T41" fmla="*/ 119 h 131"/>
              <a:gd name="T42" fmla="*/ 22 w 85"/>
              <a:gd name="T43" fmla="*/ 120 h 131"/>
              <a:gd name="T44" fmla="*/ 32 w 85"/>
              <a:gd name="T45" fmla="*/ 116 h 131"/>
              <a:gd name="T46" fmla="*/ 28 w 85"/>
              <a:gd name="T47" fmla="*/ 119 h 131"/>
              <a:gd name="T48" fmla="*/ 13 w 85"/>
              <a:gd name="T49" fmla="*/ 121 h 131"/>
              <a:gd name="T50" fmla="*/ 9 w 85"/>
              <a:gd name="T51" fmla="*/ 128 h 131"/>
              <a:gd name="T52" fmla="*/ 9 w 85"/>
              <a:gd name="T53" fmla="*/ 113 h 131"/>
              <a:gd name="T54" fmla="*/ 13 w 85"/>
              <a:gd name="T55" fmla="*/ 120 h 131"/>
              <a:gd name="T56" fmla="*/ 7 w 85"/>
              <a:gd name="T57" fmla="*/ 121 h 131"/>
              <a:gd name="T58" fmla="*/ 56 w 85"/>
              <a:gd name="T59" fmla="*/ 5 h 131"/>
              <a:gd name="T60" fmla="*/ 66 w 85"/>
              <a:gd name="T61" fmla="*/ 31 h 131"/>
              <a:gd name="T62" fmla="*/ 43 w 85"/>
              <a:gd name="T63" fmla="*/ 19 h 131"/>
              <a:gd name="T64" fmla="*/ 63 w 85"/>
              <a:gd name="T65" fmla="*/ 27 h 131"/>
              <a:gd name="T66" fmla="*/ 52 w 85"/>
              <a:gd name="T67" fmla="*/ 10 h 131"/>
              <a:gd name="T68" fmla="*/ 35 w 85"/>
              <a:gd name="T6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" h="131">
                <a:moveTo>
                  <a:pt x="71" y="43"/>
                </a:moveTo>
                <a:cubicBezTo>
                  <a:pt x="71" y="41"/>
                  <a:pt x="70" y="40"/>
                  <a:pt x="70" y="39"/>
                </a:cubicBezTo>
                <a:cubicBezTo>
                  <a:pt x="69" y="33"/>
                  <a:pt x="69" y="26"/>
                  <a:pt x="70" y="21"/>
                </a:cubicBezTo>
                <a:cubicBezTo>
                  <a:pt x="75" y="26"/>
                  <a:pt x="77" y="32"/>
                  <a:pt x="77" y="39"/>
                </a:cubicBezTo>
                <a:cubicBezTo>
                  <a:pt x="77" y="43"/>
                  <a:pt x="76" y="46"/>
                  <a:pt x="73" y="49"/>
                </a:cubicBezTo>
                <a:cubicBezTo>
                  <a:pt x="65" y="48"/>
                  <a:pt x="57" y="38"/>
                  <a:pt x="54" y="32"/>
                </a:cubicBezTo>
                <a:cubicBezTo>
                  <a:pt x="59" y="32"/>
                  <a:pt x="65" y="35"/>
                  <a:pt x="68" y="39"/>
                </a:cubicBezTo>
                <a:cubicBezTo>
                  <a:pt x="69" y="40"/>
                  <a:pt x="70" y="42"/>
                  <a:pt x="70" y="43"/>
                </a:cubicBezTo>
                <a:cubicBezTo>
                  <a:pt x="71" y="43"/>
                  <a:pt x="71" y="43"/>
                  <a:pt x="71" y="43"/>
                </a:cubicBezTo>
                <a:close/>
                <a:moveTo>
                  <a:pt x="75" y="62"/>
                </a:moveTo>
                <a:cubicBezTo>
                  <a:pt x="75" y="53"/>
                  <a:pt x="77" y="47"/>
                  <a:pt x="80" y="38"/>
                </a:cubicBezTo>
                <a:cubicBezTo>
                  <a:pt x="83" y="45"/>
                  <a:pt x="84" y="53"/>
                  <a:pt x="81" y="61"/>
                </a:cubicBezTo>
                <a:cubicBezTo>
                  <a:pt x="80" y="64"/>
                  <a:pt x="78" y="67"/>
                  <a:pt x="74" y="69"/>
                </a:cubicBezTo>
                <a:cubicBezTo>
                  <a:pt x="67" y="64"/>
                  <a:pt x="63" y="53"/>
                  <a:pt x="61" y="45"/>
                </a:cubicBezTo>
                <a:cubicBezTo>
                  <a:pt x="68" y="48"/>
                  <a:pt x="73" y="54"/>
                  <a:pt x="74" y="62"/>
                </a:cubicBezTo>
                <a:cubicBezTo>
                  <a:pt x="74" y="63"/>
                  <a:pt x="75" y="63"/>
                  <a:pt x="75" y="62"/>
                </a:cubicBezTo>
                <a:close/>
                <a:moveTo>
                  <a:pt x="71" y="82"/>
                </a:moveTo>
                <a:cubicBezTo>
                  <a:pt x="75" y="73"/>
                  <a:pt x="79" y="68"/>
                  <a:pt x="84" y="60"/>
                </a:cubicBezTo>
                <a:cubicBezTo>
                  <a:pt x="85" y="68"/>
                  <a:pt x="84" y="77"/>
                  <a:pt x="78" y="83"/>
                </a:cubicBezTo>
                <a:cubicBezTo>
                  <a:pt x="76" y="86"/>
                  <a:pt x="73" y="88"/>
                  <a:pt x="69" y="87"/>
                </a:cubicBezTo>
                <a:cubicBezTo>
                  <a:pt x="63" y="81"/>
                  <a:pt x="64" y="69"/>
                  <a:pt x="64" y="61"/>
                </a:cubicBezTo>
                <a:cubicBezTo>
                  <a:pt x="71" y="66"/>
                  <a:pt x="73" y="74"/>
                  <a:pt x="71" y="82"/>
                </a:cubicBezTo>
                <a:cubicBezTo>
                  <a:pt x="71" y="82"/>
                  <a:pt x="71" y="82"/>
                  <a:pt x="71" y="82"/>
                </a:cubicBezTo>
                <a:close/>
                <a:moveTo>
                  <a:pt x="61" y="99"/>
                </a:moveTo>
                <a:cubicBezTo>
                  <a:pt x="68" y="92"/>
                  <a:pt x="73" y="88"/>
                  <a:pt x="81" y="83"/>
                </a:cubicBezTo>
                <a:cubicBezTo>
                  <a:pt x="80" y="91"/>
                  <a:pt x="75" y="98"/>
                  <a:pt x="68" y="102"/>
                </a:cubicBezTo>
                <a:cubicBezTo>
                  <a:pt x="64" y="104"/>
                  <a:pt x="60" y="105"/>
                  <a:pt x="57" y="103"/>
                </a:cubicBezTo>
                <a:cubicBezTo>
                  <a:pt x="54" y="95"/>
                  <a:pt x="58" y="84"/>
                  <a:pt x="62" y="77"/>
                </a:cubicBezTo>
                <a:cubicBezTo>
                  <a:pt x="65" y="82"/>
                  <a:pt x="66" y="89"/>
                  <a:pt x="63" y="95"/>
                </a:cubicBezTo>
                <a:cubicBezTo>
                  <a:pt x="63" y="96"/>
                  <a:pt x="62" y="97"/>
                  <a:pt x="61" y="99"/>
                </a:cubicBezTo>
                <a:cubicBezTo>
                  <a:pt x="61" y="99"/>
                  <a:pt x="61" y="99"/>
                  <a:pt x="61" y="99"/>
                </a:cubicBezTo>
                <a:close/>
                <a:moveTo>
                  <a:pt x="46" y="112"/>
                </a:moveTo>
                <a:cubicBezTo>
                  <a:pt x="54" y="108"/>
                  <a:pt x="61" y="105"/>
                  <a:pt x="71" y="104"/>
                </a:cubicBezTo>
                <a:cubicBezTo>
                  <a:pt x="66" y="110"/>
                  <a:pt x="59" y="116"/>
                  <a:pt x="51" y="117"/>
                </a:cubicBezTo>
                <a:cubicBezTo>
                  <a:pt x="47" y="118"/>
                  <a:pt x="43" y="117"/>
                  <a:pt x="41" y="114"/>
                </a:cubicBezTo>
                <a:cubicBezTo>
                  <a:pt x="40" y="107"/>
                  <a:pt x="45" y="101"/>
                  <a:pt x="50" y="95"/>
                </a:cubicBezTo>
                <a:cubicBezTo>
                  <a:pt x="51" y="94"/>
                  <a:pt x="53" y="92"/>
                  <a:pt x="54" y="91"/>
                </a:cubicBezTo>
                <a:cubicBezTo>
                  <a:pt x="56" y="99"/>
                  <a:pt x="53" y="106"/>
                  <a:pt x="46" y="111"/>
                </a:cubicBezTo>
                <a:cubicBezTo>
                  <a:pt x="45" y="111"/>
                  <a:pt x="46" y="112"/>
                  <a:pt x="46" y="112"/>
                </a:cubicBezTo>
                <a:close/>
                <a:moveTo>
                  <a:pt x="28" y="119"/>
                </a:moveTo>
                <a:cubicBezTo>
                  <a:pt x="30" y="119"/>
                  <a:pt x="31" y="118"/>
                  <a:pt x="33" y="118"/>
                </a:cubicBezTo>
                <a:cubicBezTo>
                  <a:pt x="39" y="117"/>
                  <a:pt x="47" y="118"/>
                  <a:pt x="53" y="119"/>
                </a:cubicBezTo>
                <a:cubicBezTo>
                  <a:pt x="47" y="124"/>
                  <a:pt x="39" y="127"/>
                  <a:pt x="32" y="126"/>
                </a:cubicBezTo>
                <a:cubicBezTo>
                  <a:pt x="28" y="125"/>
                  <a:pt x="24" y="123"/>
                  <a:pt x="22" y="120"/>
                </a:cubicBezTo>
                <a:cubicBezTo>
                  <a:pt x="24" y="112"/>
                  <a:pt x="35" y="105"/>
                  <a:pt x="42" y="101"/>
                </a:cubicBezTo>
                <a:cubicBezTo>
                  <a:pt x="42" y="108"/>
                  <a:pt x="38" y="113"/>
                  <a:pt x="32" y="116"/>
                </a:cubicBezTo>
                <a:cubicBezTo>
                  <a:pt x="31" y="117"/>
                  <a:pt x="29" y="118"/>
                  <a:pt x="28" y="118"/>
                </a:cubicBezTo>
                <a:cubicBezTo>
                  <a:pt x="28" y="118"/>
                  <a:pt x="28" y="119"/>
                  <a:pt x="28" y="119"/>
                </a:cubicBezTo>
                <a:close/>
                <a:moveTo>
                  <a:pt x="7" y="121"/>
                </a:moveTo>
                <a:cubicBezTo>
                  <a:pt x="9" y="121"/>
                  <a:pt x="11" y="121"/>
                  <a:pt x="13" y="121"/>
                </a:cubicBezTo>
                <a:cubicBezTo>
                  <a:pt x="20" y="123"/>
                  <a:pt x="27" y="125"/>
                  <a:pt x="34" y="128"/>
                </a:cubicBezTo>
                <a:cubicBezTo>
                  <a:pt x="26" y="131"/>
                  <a:pt x="16" y="131"/>
                  <a:pt x="9" y="128"/>
                </a:cubicBezTo>
                <a:cubicBezTo>
                  <a:pt x="5" y="127"/>
                  <a:pt x="2" y="124"/>
                  <a:pt x="0" y="120"/>
                </a:cubicBezTo>
                <a:cubicBezTo>
                  <a:pt x="2" y="116"/>
                  <a:pt x="5" y="115"/>
                  <a:pt x="9" y="113"/>
                </a:cubicBezTo>
                <a:cubicBezTo>
                  <a:pt x="15" y="110"/>
                  <a:pt x="22" y="109"/>
                  <a:pt x="28" y="108"/>
                </a:cubicBezTo>
                <a:cubicBezTo>
                  <a:pt x="25" y="114"/>
                  <a:pt x="19" y="118"/>
                  <a:pt x="13" y="120"/>
                </a:cubicBezTo>
                <a:cubicBezTo>
                  <a:pt x="11" y="120"/>
                  <a:pt x="9" y="120"/>
                  <a:pt x="7" y="120"/>
                </a:cubicBezTo>
                <a:cubicBezTo>
                  <a:pt x="7" y="120"/>
                  <a:pt x="7" y="121"/>
                  <a:pt x="7" y="121"/>
                </a:cubicBezTo>
                <a:close/>
                <a:moveTo>
                  <a:pt x="63" y="27"/>
                </a:moveTo>
                <a:cubicBezTo>
                  <a:pt x="59" y="20"/>
                  <a:pt x="57" y="13"/>
                  <a:pt x="56" y="5"/>
                </a:cubicBezTo>
                <a:cubicBezTo>
                  <a:pt x="61" y="9"/>
                  <a:pt x="66" y="15"/>
                  <a:pt x="68" y="22"/>
                </a:cubicBezTo>
                <a:cubicBezTo>
                  <a:pt x="68" y="25"/>
                  <a:pt x="68" y="28"/>
                  <a:pt x="66" y="31"/>
                </a:cubicBezTo>
                <a:cubicBezTo>
                  <a:pt x="65" y="32"/>
                  <a:pt x="66" y="32"/>
                  <a:pt x="64" y="32"/>
                </a:cubicBezTo>
                <a:cubicBezTo>
                  <a:pt x="56" y="32"/>
                  <a:pt x="48" y="25"/>
                  <a:pt x="43" y="19"/>
                </a:cubicBezTo>
                <a:cubicBezTo>
                  <a:pt x="50" y="18"/>
                  <a:pt x="58" y="21"/>
                  <a:pt x="62" y="27"/>
                </a:cubicBezTo>
                <a:cubicBezTo>
                  <a:pt x="62" y="27"/>
                  <a:pt x="63" y="27"/>
                  <a:pt x="63" y="27"/>
                </a:cubicBezTo>
                <a:close/>
                <a:moveTo>
                  <a:pt x="35" y="0"/>
                </a:moveTo>
                <a:cubicBezTo>
                  <a:pt x="41" y="2"/>
                  <a:pt x="48" y="5"/>
                  <a:pt x="52" y="10"/>
                </a:cubicBezTo>
                <a:cubicBezTo>
                  <a:pt x="54" y="13"/>
                  <a:pt x="56" y="16"/>
                  <a:pt x="56" y="19"/>
                </a:cubicBezTo>
                <a:cubicBezTo>
                  <a:pt x="48" y="17"/>
                  <a:pt x="40" y="6"/>
                  <a:pt x="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85CEF3"/>
              </a:gs>
              <a:gs pos="24000">
                <a:srgbClr val="13A3E9">
                  <a:lumMod val="12000"/>
                  <a:lumOff val="88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3A3E9">
                      <a:lumMod val="5000"/>
                      <a:lumOff val="95000"/>
                    </a:srgbClr>
                  </a:gs>
                  <a:gs pos="100000">
                    <a:srgbClr val="85CEF3"/>
                  </a:gs>
                  <a:gs pos="24000">
                    <a:srgbClr val="13A3E9">
                      <a:lumMod val="12000"/>
                      <a:lumOff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8" name="Freeform 117">
            <a:extLst>
              <a:ext uri="{FF2B5EF4-FFF2-40B4-BE49-F238E27FC236}">
                <a16:creationId xmlns="" xmlns:a16="http://schemas.microsoft.com/office/drawing/2014/main" id="{2D65A3E7-4CCD-415D-B2CA-CF517318D0C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440189" y="1429214"/>
            <a:ext cx="247438" cy="380243"/>
          </a:xfrm>
          <a:custGeom>
            <a:avLst/>
            <a:gdLst>
              <a:gd name="T0" fmla="*/ 70 w 85"/>
              <a:gd name="T1" fmla="*/ 39 h 131"/>
              <a:gd name="T2" fmla="*/ 77 w 85"/>
              <a:gd name="T3" fmla="*/ 39 h 131"/>
              <a:gd name="T4" fmla="*/ 54 w 85"/>
              <a:gd name="T5" fmla="*/ 32 h 131"/>
              <a:gd name="T6" fmla="*/ 70 w 85"/>
              <a:gd name="T7" fmla="*/ 43 h 131"/>
              <a:gd name="T8" fmla="*/ 75 w 85"/>
              <a:gd name="T9" fmla="*/ 62 h 131"/>
              <a:gd name="T10" fmla="*/ 81 w 85"/>
              <a:gd name="T11" fmla="*/ 61 h 131"/>
              <a:gd name="T12" fmla="*/ 61 w 85"/>
              <a:gd name="T13" fmla="*/ 45 h 131"/>
              <a:gd name="T14" fmla="*/ 75 w 85"/>
              <a:gd name="T15" fmla="*/ 62 h 131"/>
              <a:gd name="T16" fmla="*/ 84 w 85"/>
              <a:gd name="T17" fmla="*/ 60 h 131"/>
              <a:gd name="T18" fmla="*/ 69 w 85"/>
              <a:gd name="T19" fmla="*/ 87 h 131"/>
              <a:gd name="T20" fmla="*/ 71 w 85"/>
              <a:gd name="T21" fmla="*/ 82 h 131"/>
              <a:gd name="T22" fmla="*/ 61 w 85"/>
              <a:gd name="T23" fmla="*/ 99 h 131"/>
              <a:gd name="T24" fmla="*/ 68 w 85"/>
              <a:gd name="T25" fmla="*/ 102 h 131"/>
              <a:gd name="T26" fmla="*/ 62 w 85"/>
              <a:gd name="T27" fmla="*/ 77 h 131"/>
              <a:gd name="T28" fmla="*/ 61 w 85"/>
              <a:gd name="T29" fmla="*/ 99 h 131"/>
              <a:gd name="T30" fmla="*/ 46 w 85"/>
              <a:gd name="T31" fmla="*/ 112 h 131"/>
              <a:gd name="T32" fmla="*/ 51 w 85"/>
              <a:gd name="T33" fmla="*/ 117 h 131"/>
              <a:gd name="T34" fmla="*/ 50 w 85"/>
              <a:gd name="T35" fmla="*/ 95 h 131"/>
              <a:gd name="T36" fmla="*/ 46 w 85"/>
              <a:gd name="T37" fmla="*/ 111 h 131"/>
              <a:gd name="T38" fmla="*/ 28 w 85"/>
              <a:gd name="T39" fmla="*/ 119 h 131"/>
              <a:gd name="T40" fmla="*/ 53 w 85"/>
              <a:gd name="T41" fmla="*/ 119 h 131"/>
              <a:gd name="T42" fmla="*/ 22 w 85"/>
              <a:gd name="T43" fmla="*/ 120 h 131"/>
              <a:gd name="T44" fmla="*/ 32 w 85"/>
              <a:gd name="T45" fmla="*/ 116 h 131"/>
              <a:gd name="T46" fmla="*/ 28 w 85"/>
              <a:gd name="T47" fmla="*/ 119 h 131"/>
              <a:gd name="T48" fmla="*/ 13 w 85"/>
              <a:gd name="T49" fmla="*/ 121 h 131"/>
              <a:gd name="T50" fmla="*/ 9 w 85"/>
              <a:gd name="T51" fmla="*/ 128 h 131"/>
              <a:gd name="T52" fmla="*/ 9 w 85"/>
              <a:gd name="T53" fmla="*/ 113 h 131"/>
              <a:gd name="T54" fmla="*/ 13 w 85"/>
              <a:gd name="T55" fmla="*/ 120 h 131"/>
              <a:gd name="T56" fmla="*/ 7 w 85"/>
              <a:gd name="T57" fmla="*/ 121 h 131"/>
              <a:gd name="T58" fmla="*/ 56 w 85"/>
              <a:gd name="T59" fmla="*/ 5 h 131"/>
              <a:gd name="T60" fmla="*/ 66 w 85"/>
              <a:gd name="T61" fmla="*/ 31 h 131"/>
              <a:gd name="T62" fmla="*/ 43 w 85"/>
              <a:gd name="T63" fmla="*/ 19 h 131"/>
              <a:gd name="T64" fmla="*/ 63 w 85"/>
              <a:gd name="T65" fmla="*/ 27 h 131"/>
              <a:gd name="T66" fmla="*/ 52 w 85"/>
              <a:gd name="T67" fmla="*/ 10 h 131"/>
              <a:gd name="T68" fmla="*/ 35 w 85"/>
              <a:gd name="T6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" h="131">
                <a:moveTo>
                  <a:pt x="71" y="43"/>
                </a:moveTo>
                <a:cubicBezTo>
                  <a:pt x="71" y="41"/>
                  <a:pt x="70" y="40"/>
                  <a:pt x="70" y="39"/>
                </a:cubicBezTo>
                <a:cubicBezTo>
                  <a:pt x="69" y="33"/>
                  <a:pt x="69" y="26"/>
                  <a:pt x="70" y="21"/>
                </a:cubicBezTo>
                <a:cubicBezTo>
                  <a:pt x="75" y="26"/>
                  <a:pt x="77" y="32"/>
                  <a:pt x="77" y="39"/>
                </a:cubicBezTo>
                <a:cubicBezTo>
                  <a:pt x="77" y="43"/>
                  <a:pt x="76" y="46"/>
                  <a:pt x="73" y="49"/>
                </a:cubicBezTo>
                <a:cubicBezTo>
                  <a:pt x="65" y="48"/>
                  <a:pt x="57" y="38"/>
                  <a:pt x="54" y="32"/>
                </a:cubicBezTo>
                <a:cubicBezTo>
                  <a:pt x="59" y="32"/>
                  <a:pt x="65" y="35"/>
                  <a:pt x="68" y="39"/>
                </a:cubicBezTo>
                <a:cubicBezTo>
                  <a:pt x="69" y="40"/>
                  <a:pt x="70" y="42"/>
                  <a:pt x="70" y="43"/>
                </a:cubicBezTo>
                <a:cubicBezTo>
                  <a:pt x="71" y="43"/>
                  <a:pt x="71" y="43"/>
                  <a:pt x="71" y="43"/>
                </a:cubicBezTo>
                <a:close/>
                <a:moveTo>
                  <a:pt x="75" y="62"/>
                </a:moveTo>
                <a:cubicBezTo>
                  <a:pt x="75" y="53"/>
                  <a:pt x="77" y="47"/>
                  <a:pt x="80" y="38"/>
                </a:cubicBezTo>
                <a:cubicBezTo>
                  <a:pt x="83" y="45"/>
                  <a:pt x="84" y="53"/>
                  <a:pt x="81" y="61"/>
                </a:cubicBezTo>
                <a:cubicBezTo>
                  <a:pt x="80" y="64"/>
                  <a:pt x="78" y="67"/>
                  <a:pt x="74" y="69"/>
                </a:cubicBezTo>
                <a:cubicBezTo>
                  <a:pt x="67" y="64"/>
                  <a:pt x="63" y="53"/>
                  <a:pt x="61" y="45"/>
                </a:cubicBezTo>
                <a:cubicBezTo>
                  <a:pt x="68" y="48"/>
                  <a:pt x="73" y="54"/>
                  <a:pt x="74" y="62"/>
                </a:cubicBezTo>
                <a:cubicBezTo>
                  <a:pt x="74" y="63"/>
                  <a:pt x="75" y="63"/>
                  <a:pt x="75" y="62"/>
                </a:cubicBezTo>
                <a:close/>
                <a:moveTo>
                  <a:pt x="71" y="82"/>
                </a:moveTo>
                <a:cubicBezTo>
                  <a:pt x="75" y="73"/>
                  <a:pt x="79" y="68"/>
                  <a:pt x="84" y="60"/>
                </a:cubicBezTo>
                <a:cubicBezTo>
                  <a:pt x="85" y="68"/>
                  <a:pt x="84" y="77"/>
                  <a:pt x="78" y="83"/>
                </a:cubicBezTo>
                <a:cubicBezTo>
                  <a:pt x="76" y="86"/>
                  <a:pt x="73" y="88"/>
                  <a:pt x="69" y="87"/>
                </a:cubicBezTo>
                <a:cubicBezTo>
                  <a:pt x="63" y="81"/>
                  <a:pt x="64" y="69"/>
                  <a:pt x="64" y="61"/>
                </a:cubicBezTo>
                <a:cubicBezTo>
                  <a:pt x="71" y="66"/>
                  <a:pt x="73" y="74"/>
                  <a:pt x="71" y="82"/>
                </a:cubicBezTo>
                <a:cubicBezTo>
                  <a:pt x="71" y="82"/>
                  <a:pt x="71" y="82"/>
                  <a:pt x="71" y="82"/>
                </a:cubicBezTo>
                <a:close/>
                <a:moveTo>
                  <a:pt x="61" y="99"/>
                </a:moveTo>
                <a:cubicBezTo>
                  <a:pt x="68" y="92"/>
                  <a:pt x="73" y="88"/>
                  <a:pt x="81" y="83"/>
                </a:cubicBezTo>
                <a:cubicBezTo>
                  <a:pt x="80" y="91"/>
                  <a:pt x="75" y="98"/>
                  <a:pt x="68" y="102"/>
                </a:cubicBezTo>
                <a:cubicBezTo>
                  <a:pt x="64" y="104"/>
                  <a:pt x="60" y="105"/>
                  <a:pt x="57" y="103"/>
                </a:cubicBezTo>
                <a:cubicBezTo>
                  <a:pt x="54" y="95"/>
                  <a:pt x="58" y="84"/>
                  <a:pt x="62" y="77"/>
                </a:cubicBezTo>
                <a:cubicBezTo>
                  <a:pt x="65" y="82"/>
                  <a:pt x="66" y="89"/>
                  <a:pt x="63" y="95"/>
                </a:cubicBezTo>
                <a:cubicBezTo>
                  <a:pt x="63" y="96"/>
                  <a:pt x="62" y="97"/>
                  <a:pt x="61" y="99"/>
                </a:cubicBezTo>
                <a:cubicBezTo>
                  <a:pt x="61" y="99"/>
                  <a:pt x="61" y="99"/>
                  <a:pt x="61" y="99"/>
                </a:cubicBezTo>
                <a:close/>
                <a:moveTo>
                  <a:pt x="46" y="112"/>
                </a:moveTo>
                <a:cubicBezTo>
                  <a:pt x="54" y="108"/>
                  <a:pt x="61" y="105"/>
                  <a:pt x="71" y="104"/>
                </a:cubicBezTo>
                <a:cubicBezTo>
                  <a:pt x="66" y="110"/>
                  <a:pt x="59" y="116"/>
                  <a:pt x="51" y="117"/>
                </a:cubicBezTo>
                <a:cubicBezTo>
                  <a:pt x="47" y="118"/>
                  <a:pt x="43" y="117"/>
                  <a:pt x="41" y="114"/>
                </a:cubicBezTo>
                <a:cubicBezTo>
                  <a:pt x="40" y="107"/>
                  <a:pt x="45" y="101"/>
                  <a:pt x="50" y="95"/>
                </a:cubicBezTo>
                <a:cubicBezTo>
                  <a:pt x="51" y="94"/>
                  <a:pt x="53" y="92"/>
                  <a:pt x="54" y="91"/>
                </a:cubicBezTo>
                <a:cubicBezTo>
                  <a:pt x="56" y="99"/>
                  <a:pt x="53" y="106"/>
                  <a:pt x="46" y="111"/>
                </a:cubicBezTo>
                <a:cubicBezTo>
                  <a:pt x="45" y="111"/>
                  <a:pt x="46" y="112"/>
                  <a:pt x="46" y="112"/>
                </a:cubicBezTo>
                <a:close/>
                <a:moveTo>
                  <a:pt x="28" y="119"/>
                </a:moveTo>
                <a:cubicBezTo>
                  <a:pt x="30" y="119"/>
                  <a:pt x="31" y="118"/>
                  <a:pt x="33" y="118"/>
                </a:cubicBezTo>
                <a:cubicBezTo>
                  <a:pt x="39" y="117"/>
                  <a:pt x="47" y="118"/>
                  <a:pt x="53" y="119"/>
                </a:cubicBezTo>
                <a:cubicBezTo>
                  <a:pt x="47" y="124"/>
                  <a:pt x="39" y="127"/>
                  <a:pt x="32" y="126"/>
                </a:cubicBezTo>
                <a:cubicBezTo>
                  <a:pt x="28" y="125"/>
                  <a:pt x="24" y="123"/>
                  <a:pt x="22" y="120"/>
                </a:cubicBezTo>
                <a:cubicBezTo>
                  <a:pt x="24" y="112"/>
                  <a:pt x="35" y="105"/>
                  <a:pt x="42" y="101"/>
                </a:cubicBezTo>
                <a:cubicBezTo>
                  <a:pt x="42" y="108"/>
                  <a:pt x="38" y="113"/>
                  <a:pt x="32" y="116"/>
                </a:cubicBezTo>
                <a:cubicBezTo>
                  <a:pt x="31" y="117"/>
                  <a:pt x="29" y="118"/>
                  <a:pt x="28" y="118"/>
                </a:cubicBezTo>
                <a:cubicBezTo>
                  <a:pt x="28" y="118"/>
                  <a:pt x="28" y="119"/>
                  <a:pt x="28" y="119"/>
                </a:cubicBezTo>
                <a:close/>
                <a:moveTo>
                  <a:pt x="7" y="121"/>
                </a:moveTo>
                <a:cubicBezTo>
                  <a:pt x="9" y="121"/>
                  <a:pt x="11" y="121"/>
                  <a:pt x="13" y="121"/>
                </a:cubicBezTo>
                <a:cubicBezTo>
                  <a:pt x="20" y="123"/>
                  <a:pt x="27" y="125"/>
                  <a:pt x="34" y="128"/>
                </a:cubicBezTo>
                <a:cubicBezTo>
                  <a:pt x="26" y="131"/>
                  <a:pt x="16" y="131"/>
                  <a:pt x="9" y="128"/>
                </a:cubicBezTo>
                <a:cubicBezTo>
                  <a:pt x="5" y="127"/>
                  <a:pt x="2" y="124"/>
                  <a:pt x="0" y="120"/>
                </a:cubicBezTo>
                <a:cubicBezTo>
                  <a:pt x="2" y="116"/>
                  <a:pt x="5" y="115"/>
                  <a:pt x="9" y="113"/>
                </a:cubicBezTo>
                <a:cubicBezTo>
                  <a:pt x="15" y="110"/>
                  <a:pt x="22" y="109"/>
                  <a:pt x="28" y="108"/>
                </a:cubicBezTo>
                <a:cubicBezTo>
                  <a:pt x="25" y="114"/>
                  <a:pt x="19" y="118"/>
                  <a:pt x="13" y="120"/>
                </a:cubicBezTo>
                <a:cubicBezTo>
                  <a:pt x="11" y="120"/>
                  <a:pt x="9" y="120"/>
                  <a:pt x="7" y="120"/>
                </a:cubicBezTo>
                <a:cubicBezTo>
                  <a:pt x="7" y="120"/>
                  <a:pt x="7" y="121"/>
                  <a:pt x="7" y="121"/>
                </a:cubicBezTo>
                <a:close/>
                <a:moveTo>
                  <a:pt x="63" y="27"/>
                </a:moveTo>
                <a:cubicBezTo>
                  <a:pt x="59" y="20"/>
                  <a:pt x="57" y="13"/>
                  <a:pt x="56" y="5"/>
                </a:cubicBezTo>
                <a:cubicBezTo>
                  <a:pt x="61" y="9"/>
                  <a:pt x="66" y="15"/>
                  <a:pt x="68" y="22"/>
                </a:cubicBezTo>
                <a:cubicBezTo>
                  <a:pt x="68" y="25"/>
                  <a:pt x="68" y="28"/>
                  <a:pt x="66" y="31"/>
                </a:cubicBezTo>
                <a:cubicBezTo>
                  <a:pt x="65" y="32"/>
                  <a:pt x="66" y="32"/>
                  <a:pt x="64" y="32"/>
                </a:cubicBezTo>
                <a:cubicBezTo>
                  <a:pt x="56" y="32"/>
                  <a:pt x="48" y="25"/>
                  <a:pt x="43" y="19"/>
                </a:cubicBezTo>
                <a:cubicBezTo>
                  <a:pt x="50" y="18"/>
                  <a:pt x="58" y="21"/>
                  <a:pt x="62" y="27"/>
                </a:cubicBezTo>
                <a:cubicBezTo>
                  <a:pt x="62" y="27"/>
                  <a:pt x="63" y="27"/>
                  <a:pt x="63" y="27"/>
                </a:cubicBezTo>
                <a:close/>
                <a:moveTo>
                  <a:pt x="35" y="0"/>
                </a:moveTo>
                <a:cubicBezTo>
                  <a:pt x="41" y="2"/>
                  <a:pt x="48" y="5"/>
                  <a:pt x="52" y="10"/>
                </a:cubicBezTo>
                <a:cubicBezTo>
                  <a:pt x="54" y="13"/>
                  <a:pt x="56" y="16"/>
                  <a:pt x="56" y="19"/>
                </a:cubicBezTo>
                <a:cubicBezTo>
                  <a:pt x="48" y="17"/>
                  <a:pt x="40" y="6"/>
                  <a:pt x="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85CEF3"/>
              </a:gs>
              <a:gs pos="24000">
                <a:srgbClr val="13A3E9">
                  <a:lumMod val="12000"/>
                  <a:lumOff val="88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13A3E9">
                      <a:lumMod val="5000"/>
                      <a:lumOff val="95000"/>
                    </a:srgbClr>
                  </a:gs>
                  <a:gs pos="100000">
                    <a:srgbClr val="85CEF3"/>
                  </a:gs>
                  <a:gs pos="24000">
                    <a:srgbClr val="13A3E9">
                      <a:lumMod val="12000"/>
                      <a:lumOff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06B15C7-E0C7-460E-BAC4-8E54CA041123}"/>
              </a:ext>
            </a:extLst>
          </p:cNvPr>
          <p:cNvSpPr/>
          <p:nvPr/>
        </p:nvSpPr>
        <p:spPr>
          <a:xfrm>
            <a:off x="2440192" y="1816238"/>
            <a:ext cx="33462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160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是非成败转头空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A26FCB91-323A-4C50-A719-5C4BC02B45E2}"/>
              </a:ext>
            </a:extLst>
          </p:cNvPr>
          <p:cNvSpPr/>
          <p:nvPr/>
        </p:nvSpPr>
        <p:spPr>
          <a:xfrm>
            <a:off x="6405574" y="1463780"/>
            <a:ext cx="3346234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8" name="Freeform 117">
            <a:extLst>
              <a:ext uri="{FF2B5EF4-FFF2-40B4-BE49-F238E27FC236}">
                <a16:creationId xmlns="" xmlns:a16="http://schemas.microsoft.com/office/drawing/2014/main" id="{EECFDF99-7C6C-490A-8B39-192A9AEC37B9}"/>
              </a:ext>
            </a:extLst>
          </p:cNvPr>
          <p:cNvSpPr>
            <a:spLocks noEditPoints="1"/>
          </p:cNvSpPr>
          <p:nvPr/>
        </p:nvSpPr>
        <p:spPr bwMode="auto">
          <a:xfrm>
            <a:off x="9504373" y="1429214"/>
            <a:ext cx="247438" cy="380243"/>
          </a:xfrm>
          <a:custGeom>
            <a:avLst/>
            <a:gdLst>
              <a:gd name="T0" fmla="*/ 70 w 85"/>
              <a:gd name="T1" fmla="*/ 39 h 131"/>
              <a:gd name="T2" fmla="*/ 77 w 85"/>
              <a:gd name="T3" fmla="*/ 39 h 131"/>
              <a:gd name="T4" fmla="*/ 54 w 85"/>
              <a:gd name="T5" fmla="*/ 32 h 131"/>
              <a:gd name="T6" fmla="*/ 70 w 85"/>
              <a:gd name="T7" fmla="*/ 43 h 131"/>
              <a:gd name="T8" fmla="*/ 75 w 85"/>
              <a:gd name="T9" fmla="*/ 62 h 131"/>
              <a:gd name="T10" fmla="*/ 81 w 85"/>
              <a:gd name="T11" fmla="*/ 61 h 131"/>
              <a:gd name="T12" fmla="*/ 61 w 85"/>
              <a:gd name="T13" fmla="*/ 45 h 131"/>
              <a:gd name="T14" fmla="*/ 75 w 85"/>
              <a:gd name="T15" fmla="*/ 62 h 131"/>
              <a:gd name="T16" fmla="*/ 84 w 85"/>
              <a:gd name="T17" fmla="*/ 60 h 131"/>
              <a:gd name="T18" fmla="*/ 69 w 85"/>
              <a:gd name="T19" fmla="*/ 87 h 131"/>
              <a:gd name="T20" fmla="*/ 71 w 85"/>
              <a:gd name="T21" fmla="*/ 82 h 131"/>
              <a:gd name="T22" fmla="*/ 61 w 85"/>
              <a:gd name="T23" fmla="*/ 99 h 131"/>
              <a:gd name="T24" fmla="*/ 68 w 85"/>
              <a:gd name="T25" fmla="*/ 102 h 131"/>
              <a:gd name="T26" fmla="*/ 62 w 85"/>
              <a:gd name="T27" fmla="*/ 77 h 131"/>
              <a:gd name="T28" fmla="*/ 61 w 85"/>
              <a:gd name="T29" fmla="*/ 99 h 131"/>
              <a:gd name="T30" fmla="*/ 46 w 85"/>
              <a:gd name="T31" fmla="*/ 112 h 131"/>
              <a:gd name="T32" fmla="*/ 51 w 85"/>
              <a:gd name="T33" fmla="*/ 117 h 131"/>
              <a:gd name="T34" fmla="*/ 50 w 85"/>
              <a:gd name="T35" fmla="*/ 95 h 131"/>
              <a:gd name="T36" fmla="*/ 46 w 85"/>
              <a:gd name="T37" fmla="*/ 111 h 131"/>
              <a:gd name="T38" fmla="*/ 28 w 85"/>
              <a:gd name="T39" fmla="*/ 119 h 131"/>
              <a:gd name="T40" fmla="*/ 53 w 85"/>
              <a:gd name="T41" fmla="*/ 119 h 131"/>
              <a:gd name="T42" fmla="*/ 22 w 85"/>
              <a:gd name="T43" fmla="*/ 120 h 131"/>
              <a:gd name="T44" fmla="*/ 32 w 85"/>
              <a:gd name="T45" fmla="*/ 116 h 131"/>
              <a:gd name="T46" fmla="*/ 28 w 85"/>
              <a:gd name="T47" fmla="*/ 119 h 131"/>
              <a:gd name="T48" fmla="*/ 13 w 85"/>
              <a:gd name="T49" fmla="*/ 121 h 131"/>
              <a:gd name="T50" fmla="*/ 9 w 85"/>
              <a:gd name="T51" fmla="*/ 128 h 131"/>
              <a:gd name="T52" fmla="*/ 9 w 85"/>
              <a:gd name="T53" fmla="*/ 113 h 131"/>
              <a:gd name="T54" fmla="*/ 13 w 85"/>
              <a:gd name="T55" fmla="*/ 120 h 131"/>
              <a:gd name="T56" fmla="*/ 7 w 85"/>
              <a:gd name="T57" fmla="*/ 121 h 131"/>
              <a:gd name="T58" fmla="*/ 56 w 85"/>
              <a:gd name="T59" fmla="*/ 5 h 131"/>
              <a:gd name="T60" fmla="*/ 66 w 85"/>
              <a:gd name="T61" fmla="*/ 31 h 131"/>
              <a:gd name="T62" fmla="*/ 43 w 85"/>
              <a:gd name="T63" fmla="*/ 19 h 131"/>
              <a:gd name="T64" fmla="*/ 63 w 85"/>
              <a:gd name="T65" fmla="*/ 27 h 131"/>
              <a:gd name="T66" fmla="*/ 52 w 85"/>
              <a:gd name="T67" fmla="*/ 10 h 131"/>
              <a:gd name="T68" fmla="*/ 35 w 85"/>
              <a:gd name="T6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" h="131">
                <a:moveTo>
                  <a:pt x="71" y="43"/>
                </a:moveTo>
                <a:cubicBezTo>
                  <a:pt x="71" y="41"/>
                  <a:pt x="70" y="40"/>
                  <a:pt x="70" y="39"/>
                </a:cubicBezTo>
                <a:cubicBezTo>
                  <a:pt x="69" y="33"/>
                  <a:pt x="69" y="26"/>
                  <a:pt x="70" y="21"/>
                </a:cubicBezTo>
                <a:cubicBezTo>
                  <a:pt x="75" y="26"/>
                  <a:pt x="77" y="32"/>
                  <a:pt x="77" y="39"/>
                </a:cubicBezTo>
                <a:cubicBezTo>
                  <a:pt x="77" y="43"/>
                  <a:pt x="76" y="46"/>
                  <a:pt x="73" y="49"/>
                </a:cubicBezTo>
                <a:cubicBezTo>
                  <a:pt x="65" y="48"/>
                  <a:pt x="57" y="38"/>
                  <a:pt x="54" y="32"/>
                </a:cubicBezTo>
                <a:cubicBezTo>
                  <a:pt x="59" y="32"/>
                  <a:pt x="65" y="35"/>
                  <a:pt x="68" y="39"/>
                </a:cubicBezTo>
                <a:cubicBezTo>
                  <a:pt x="69" y="40"/>
                  <a:pt x="70" y="42"/>
                  <a:pt x="70" y="43"/>
                </a:cubicBezTo>
                <a:cubicBezTo>
                  <a:pt x="71" y="43"/>
                  <a:pt x="71" y="43"/>
                  <a:pt x="71" y="43"/>
                </a:cubicBezTo>
                <a:close/>
                <a:moveTo>
                  <a:pt x="75" y="62"/>
                </a:moveTo>
                <a:cubicBezTo>
                  <a:pt x="75" y="53"/>
                  <a:pt x="77" y="47"/>
                  <a:pt x="80" y="38"/>
                </a:cubicBezTo>
                <a:cubicBezTo>
                  <a:pt x="83" y="45"/>
                  <a:pt x="84" y="53"/>
                  <a:pt x="81" y="61"/>
                </a:cubicBezTo>
                <a:cubicBezTo>
                  <a:pt x="80" y="64"/>
                  <a:pt x="78" y="67"/>
                  <a:pt x="74" y="69"/>
                </a:cubicBezTo>
                <a:cubicBezTo>
                  <a:pt x="67" y="64"/>
                  <a:pt x="63" y="53"/>
                  <a:pt x="61" y="45"/>
                </a:cubicBezTo>
                <a:cubicBezTo>
                  <a:pt x="68" y="48"/>
                  <a:pt x="73" y="54"/>
                  <a:pt x="74" y="62"/>
                </a:cubicBezTo>
                <a:cubicBezTo>
                  <a:pt x="74" y="63"/>
                  <a:pt x="75" y="63"/>
                  <a:pt x="75" y="62"/>
                </a:cubicBezTo>
                <a:close/>
                <a:moveTo>
                  <a:pt x="71" y="82"/>
                </a:moveTo>
                <a:cubicBezTo>
                  <a:pt x="75" y="73"/>
                  <a:pt x="79" y="68"/>
                  <a:pt x="84" y="60"/>
                </a:cubicBezTo>
                <a:cubicBezTo>
                  <a:pt x="85" y="68"/>
                  <a:pt x="84" y="77"/>
                  <a:pt x="78" y="83"/>
                </a:cubicBezTo>
                <a:cubicBezTo>
                  <a:pt x="76" y="86"/>
                  <a:pt x="73" y="88"/>
                  <a:pt x="69" y="87"/>
                </a:cubicBezTo>
                <a:cubicBezTo>
                  <a:pt x="63" y="81"/>
                  <a:pt x="64" y="69"/>
                  <a:pt x="64" y="61"/>
                </a:cubicBezTo>
                <a:cubicBezTo>
                  <a:pt x="71" y="66"/>
                  <a:pt x="73" y="74"/>
                  <a:pt x="71" y="82"/>
                </a:cubicBezTo>
                <a:cubicBezTo>
                  <a:pt x="71" y="82"/>
                  <a:pt x="71" y="82"/>
                  <a:pt x="71" y="82"/>
                </a:cubicBezTo>
                <a:close/>
                <a:moveTo>
                  <a:pt x="61" y="99"/>
                </a:moveTo>
                <a:cubicBezTo>
                  <a:pt x="68" y="92"/>
                  <a:pt x="73" y="88"/>
                  <a:pt x="81" y="83"/>
                </a:cubicBezTo>
                <a:cubicBezTo>
                  <a:pt x="80" y="91"/>
                  <a:pt x="75" y="98"/>
                  <a:pt x="68" y="102"/>
                </a:cubicBezTo>
                <a:cubicBezTo>
                  <a:pt x="64" y="104"/>
                  <a:pt x="60" y="105"/>
                  <a:pt x="57" y="103"/>
                </a:cubicBezTo>
                <a:cubicBezTo>
                  <a:pt x="54" y="95"/>
                  <a:pt x="58" y="84"/>
                  <a:pt x="62" y="77"/>
                </a:cubicBezTo>
                <a:cubicBezTo>
                  <a:pt x="65" y="82"/>
                  <a:pt x="66" y="89"/>
                  <a:pt x="63" y="95"/>
                </a:cubicBezTo>
                <a:cubicBezTo>
                  <a:pt x="63" y="96"/>
                  <a:pt x="62" y="97"/>
                  <a:pt x="61" y="99"/>
                </a:cubicBezTo>
                <a:cubicBezTo>
                  <a:pt x="61" y="99"/>
                  <a:pt x="61" y="99"/>
                  <a:pt x="61" y="99"/>
                </a:cubicBezTo>
                <a:close/>
                <a:moveTo>
                  <a:pt x="46" y="112"/>
                </a:moveTo>
                <a:cubicBezTo>
                  <a:pt x="54" y="108"/>
                  <a:pt x="61" y="105"/>
                  <a:pt x="71" y="104"/>
                </a:cubicBezTo>
                <a:cubicBezTo>
                  <a:pt x="66" y="110"/>
                  <a:pt x="59" y="116"/>
                  <a:pt x="51" y="117"/>
                </a:cubicBezTo>
                <a:cubicBezTo>
                  <a:pt x="47" y="118"/>
                  <a:pt x="43" y="117"/>
                  <a:pt x="41" y="114"/>
                </a:cubicBezTo>
                <a:cubicBezTo>
                  <a:pt x="40" y="107"/>
                  <a:pt x="45" y="101"/>
                  <a:pt x="50" y="95"/>
                </a:cubicBezTo>
                <a:cubicBezTo>
                  <a:pt x="51" y="94"/>
                  <a:pt x="53" y="92"/>
                  <a:pt x="54" y="91"/>
                </a:cubicBezTo>
                <a:cubicBezTo>
                  <a:pt x="56" y="99"/>
                  <a:pt x="53" y="106"/>
                  <a:pt x="46" y="111"/>
                </a:cubicBezTo>
                <a:cubicBezTo>
                  <a:pt x="45" y="111"/>
                  <a:pt x="46" y="112"/>
                  <a:pt x="46" y="112"/>
                </a:cubicBezTo>
                <a:close/>
                <a:moveTo>
                  <a:pt x="28" y="119"/>
                </a:moveTo>
                <a:cubicBezTo>
                  <a:pt x="30" y="119"/>
                  <a:pt x="31" y="118"/>
                  <a:pt x="33" y="118"/>
                </a:cubicBezTo>
                <a:cubicBezTo>
                  <a:pt x="39" y="117"/>
                  <a:pt x="47" y="118"/>
                  <a:pt x="53" y="119"/>
                </a:cubicBezTo>
                <a:cubicBezTo>
                  <a:pt x="47" y="124"/>
                  <a:pt x="39" y="127"/>
                  <a:pt x="32" y="126"/>
                </a:cubicBezTo>
                <a:cubicBezTo>
                  <a:pt x="28" y="125"/>
                  <a:pt x="24" y="123"/>
                  <a:pt x="22" y="120"/>
                </a:cubicBezTo>
                <a:cubicBezTo>
                  <a:pt x="24" y="112"/>
                  <a:pt x="35" y="105"/>
                  <a:pt x="42" y="101"/>
                </a:cubicBezTo>
                <a:cubicBezTo>
                  <a:pt x="42" y="108"/>
                  <a:pt x="38" y="113"/>
                  <a:pt x="32" y="116"/>
                </a:cubicBezTo>
                <a:cubicBezTo>
                  <a:pt x="31" y="117"/>
                  <a:pt x="29" y="118"/>
                  <a:pt x="28" y="118"/>
                </a:cubicBezTo>
                <a:cubicBezTo>
                  <a:pt x="28" y="118"/>
                  <a:pt x="28" y="119"/>
                  <a:pt x="28" y="119"/>
                </a:cubicBezTo>
                <a:close/>
                <a:moveTo>
                  <a:pt x="7" y="121"/>
                </a:moveTo>
                <a:cubicBezTo>
                  <a:pt x="9" y="121"/>
                  <a:pt x="11" y="121"/>
                  <a:pt x="13" y="121"/>
                </a:cubicBezTo>
                <a:cubicBezTo>
                  <a:pt x="20" y="123"/>
                  <a:pt x="27" y="125"/>
                  <a:pt x="34" y="128"/>
                </a:cubicBezTo>
                <a:cubicBezTo>
                  <a:pt x="26" y="131"/>
                  <a:pt x="16" y="131"/>
                  <a:pt x="9" y="128"/>
                </a:cubicBezTo>
                <a:cubicBezTo>
                  <a:pt x="5" y="127"/>
                  <a:pt x="2" y="124"/>
                  <a:pt x="0" y="120"/>
                </a:cubicBezTo>
                <a:cubicBezTo>
                  <a:pt x="2" y="116"/>
                  <a:pt x="5" y="115"/>
                  <a:pt x="9" y="113"/>
                </a:cubicBezTo>
                <a:cubicBezTo>
                  <a:pt x="15" y="110"/>
                  <a:pt x="22" y="109"/>
                  <a:pt x="28" y="108"/>
                </a:cubicBezTo>
                <a:cubicBezTo>
                  <a:pt x="25" y="114"/>
                  <a:pt x="19" y="118"/>
                  <a:pt x="13" y="120"/>
                </a:cubicBezTo>
                <a:cubicBezTo>
                  <a:pt x="11" y="120"/>
                  <a:pt x="9" y="120"/>
                  <a:pt x="7" y="120"/>
                </a:cubicBezTo>
                <a:cubicBezTo>
                  <a:pt x="7" y="120"/>
                  <a:pt x="7" y="121"/>
                  <a:pt x="7" y="121"/>
                </a:cubicBezTo>
                <a:close/>
                <a:moveTo>
                  <a:pt x="63" y="27"/>
                </a:moveTo>
                <a:cubicBezTo>
                  <a:pt x="59" y="20"/>
                  <a:pt x="57" y="13"/>
                  <a:pt x="56" y="5"/>
                </a:cubicBezTo>
                <a:cubicBezTo>
                  <a:pt x="61" y="9"/>
                  <a:pt x="66" y="15"/>
                  <a:pt x="68" y="22"/>
                </a:cubicBezTo>
                <a:cubicBezTo>
                  <a:pt x="68" y="25"/>
                  <a:pt x="68" y="28"/>
                  <a:pt x="66" y="31"/>
                </a:cubicBezTo>
                <a:cubicBezTo>
                  <a:pt x="65" y="32"/>
                  <a:pt x="66" y="32"/>
                  <a:pt x="64" y="32"/>
                </a:cubicBezTo>
                <a:cubicBezTo>
                  <a:pt x="56" y="32"/>
                  <a:pt x="48" y="25"/>
                  <a:pt x="43" y="19"/>
                </a:cubicBezTo>
                <a:cubicBezTo>
                  <a:pt x="50" y="18"/>
                  <a:pt x="58" y="21"/>
                  <a:pt x="62" y="27"/>
                </a:cubicBezTo>
                <a:cubicBezTo>
                  <a:pt x="62" y="27"/>
                  <a:pt x="63" y="27"/>
                  <a:pt x="63" y="27"/>
                </a:cubicBezTo>
                <a:close/>
                <a:moveTo>
                  <a:pt x="35" y="0"/>
                </a:moveTo>
                <a:cubicBezTo>
                  <a:pt x="41" y="2"/>
                  <a:pt x="48" y="5"/>
                  <a:pt x="52" y="10"/>
                </a:cubicBezTo>
                <a:cubicBezTo>
                  <a:pt x="54" y="13"/>
                  <a:pt x="56" y="16"/>
                  <a:pt x="56" y="19"/>
                </a:cubicBezTo>
                <a:cubicBezTo>
                  <a:pt x="48" y="17"/>
                  <a:pt x="40" y="6"/>
                  <a:pt x="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85CEF3"/>
              </a:gs>
              <a:gs pos="24000">
                <a:srgbClr val="13A3E9">
                  <a:lumMod val="12000"/>
                  <a:lumOff val="88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3A3E9">
                      <a:lumMod val="5000"/>
                      <a:lumOff val="95000"/>
                    </a:srgbClr>
                  </a:gs>
                  <a:gs pos="100000">
                    <a:srgbClr val="85CEF3"/>
                  </a:gs>
                  <a:gs pos="24000">
                    <a:srgbClr val="13A3E9">
                      <a:lumMod val="12000"/>
                      <a:lumOff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Freeform 117">
            <a:extLst>
              <a:ext uri="{FF2B5EF4-FFF2-40B4-BE49-F238E27FC236}">
                <a16:creationId xmlns="" xmlns:a16="http://schemas.microsoft.com/office/drawing/2014/main" id="{723A235C-0463-429D-8B85-E8D82D66223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405574" y="1429214"/>
            <a:ext cx="247438" cy="380243"/>
          </a:xfrm>
          <a:custGeom>
            <a:avLst/>
            <a:gdLst>
              <a:gd name="T0" fmla="*/ 70 w 85"/>
              <a:gd name="T1" fmla="*/ 39 h 131"/>
              <a:gd name="T2" fmla="*/ 77 w 85"/>
              <a:gd name="T3" fmla="*/ 39 h 131"/>
              <a:gd name="T4" fmla="*/ 54 w 85"/>
              <a:gd name="T5" fmla="*/ 32 h 131"/>
              <a:gd name="T6" fmla="*/ 70 w 85"/>
              <a:gd name="T7" fmla="*/ 43 h 131"/>
              <a:gd name="T8" fmla="*/ 75 w 85"/>
              <a:gd name="T9" fmla="*/ 62 h 131"/>
              <a:gd name="T10" fmla="*/ 81 w 85"/>
              <a:gd name="T11" fmla="*/ 61 h 131"/>
              <a:gd name="T12" fmla="*/ 61 w 85"/>
              <a:gd name="T13" fmla="*/ 45 h 131"/>
              <a:gd name="T14" fmla="*/ 75 w 85"/>
              <a:gd name="T15" fmla="*/ 62 h 131"/>
              <a:gd name="T16" fmla="*/ 84 w 85"/>
              <a:gd name="T17" fmla="*/ 60 h 131"/>
              <a:gd name="T18" fmla="*/ 69 w 85"/>
              <a:gd name="T19" fmla="*/ 87 h 131"/>
              <a:gd name="T20" fmla="*/ 71 w 85"/>
              <a:gd name="T21" fmla="*/ 82 h 131"/>
              <a:gd name="T22" fmla="*/ 61 w 85"/>
              <a:gd name="T23" fmla="*/ 99 h 131"/>
              <a:gd name="T24" fmla="*/ 68 w 85"/>
              <a:gd name="T25" fmla="*/ 102 h 131"/>
              <a:gd name="T26" fmla="*/ 62 w 85"/>
              <a:gd name="T27" fmla="*/ 77 h 131"/>
              <a:gd name="T28" fmla="*/ 61 w 85"/>
              <a:gd name="T29" fmla="*/ 99 h 131"/>
              <a:gd name="T30" fmla="*/ 46 w 85"/>
              <a:gd name="T31" fmla="*/ 112 h 131"/>
              <a:gd name="T32" fmla="*/ 51 w 85"/>
              <a:gd name="T33" fmla="*/ 117 h 131"/>
              <a:gd name="T34" fmla="*/ 50 w 85"/>
              <a:gd name="T35" fmla="*/ 95 h 131"/>
              <a:gd name="T36" fmla="*/ 46 w 85"/>
              <a:gd name="T37" fmla="*/ 111 h 131"/>
              <a:gd name="T38" fmla="*/ 28 w 85"/>
              <a:gd name="T39" fmla="*/ 119 h 131"/>
              <a:gd name="T40" fmla="*/ 53 w 85"/>
              <a:gd name="T41" fmla="*/ 119 h 131"/>
              <a:gd name="T42" fmla="*/ 22 w 85"/>
              <a:gd name="T43" fmla="*/ 120 h 131"/>
              <a:gd name="T44" fmla="*/ 32 w 85"/>
              <a:gd name="T45" fmla="*/ 116 h 131"/>
              <a:gd name="T46" fmla="*/ 28 w 85"/>
              <a:gd name="T47" fmla="*/ 119 h 131"/>
              <a:gd name="T48" fmla="*/ 13 w 85"/>
              <a:gd name="T49" fmla="*/ 121 h 131"/>
              <a:gd name="T50" fmla="*/ 9 w 85"/>
              <a:gd name="T51" fmla="*/ 128 h 131"/>
              <a:gd name="T52" fmla="*/ 9 w 85"/>
              <a:gd name="T53" fmla="*/ 113 h 131"/>
              <a:gd name="T54" fmla="*/ 13 w 85"/>
              <a:gd name="T55" fmla="*/ 120 h 131"/>
              <a:gd name="T56" fmla="*/ 7 w 85"/>
              <a:gd name="T57" fmla="*/ 121 h 131"/>
              <a:gd name="T58" fmla="*/ 56 w 85"/>
              <a:gd name="T59" fmla="*/ 5 h 131"/>
              <a:gd name="T60" fmla="*/ 66 w 85"/>
              <a:gd name="T61" fmla="*/ 31 h 131"/>
              <a:gd name="T62" fmla="*/ 43 w 85"/>
              <a:gd name="T63" fmla="*/ 19 h 131"/>
              <a:gd name="T64" fmla="*/ 63 w 85"/>
              <a:gd name="T65" fmla="*/ 27 h 131"/>
              <a:gd name="T66" fmla="*/ 52 w 85"/>
              <a:gd name="T67" fmla="*/ 10 h 131"/>
              <a:gd name="T68" fmla="*/ 35 w 85"/>
              <a:gd name="T6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" h="131">
                <a:moveTo>
                  <a:pt x="71" y="43"/>
                </a:moveTo>
                <a:cubicBezTo>
                  <a:pt x="71" y="41"/>
                  <a:pt x="70" y="40"/>
                  <a:pt x="70" y="39"/>
                </a:cubicBezTo>
                <a:cubicBezTo>
                  <a:pt x="69" y="33"/>
                  <a:pt x="69" y="26"/>
                  <a:pt x="70" y="21"/>
                </a:cubicBezTo>
                <a:cubicBezTo>
                  <a:pt x="75" y="26"/>
                  <a:pt x="77" y="32"/>
                  <a:pt x="77" y="39"/>
                </a:cubicBezTo>
                <a:cubicBezTo>
                  <a:pt x="77" y="43"/>
                  <a:pt x="76" y="46"/>
                  <a:pt x="73" y="49"/>
                </a:cubicBezTo>
                <a:cubicBezTo>
                  <a:pt x="65" y="48"/>
                  <a:pt x="57" y="38"/>
                  <a:pt x="54" y="32"/>
                </a:cubicBezTo>
                <a:cubicBezTo>
                  <a:pt x="59" y="32"/>
                  <a:pt x="65" y="35"/>
                  <a:pt x="68" y="39"/>
                </a:cubicBezTo>
                <a:cubicBezTo>
                  <a:pt x="69" y="40"/>
                  <a:pt x="70" y="42"/>
                  <a:pt x="70" y="43"/>
                </a:cubicBezTo>
                <a:cubicBezTo>
                  <a:pt x="71" y="43"/>
                  <a:pt x="71" y="43"/>
                  <a:pt x="71" y="43"/>
                </a:cubicBezTo>
                <a:close/>
                <a:moveTo>
                  <a:pt x="75" y="62"/>
                </a:moveTo>
                <a:cubicBezTo>
                  <a:pt x="75" y="53"/>
                  <a:pt x="77" y="47"/>
                  <a:pt x="80" y="38"/>
                </a:cubicBezTo>
                <a:cubicBezTo>
                  <a:pt x="83" y="45"/>
                  <a:pt x="84" y="53"/>
                  <a:pt x="81" y="61"/>
                </a:cubicBezTo>
                <a:cubicBezTo>
                  <a:pt x="80" y="64"/>
                  <a:pt x="78" y="67"/>
                  <a:pt x="74" y="69"/>
                </a:cubicBezTo>
                <a:cubicBezTo>
                  <a:pt x="67" y="64"/>
                  <a:pt x="63" y="53"/>
                  <a:pt x="61" y="45"/>
                </a:cubicBezTo>
                <a:cubicBezTo>
                  <a:pt x="68" y="48"/>
                  <a:pt x="73" y="54"/>
                  <a:pt x="74" y="62"/>
                </a:cubicBezTo>
                <a:cubicBezTo>
                  <a:pt x="74" y="63"/>
                  <a:pt x="75" y="63"/>
                  <a:pt x="75" y="62"/>
                </a:cubicBezTo>
                <a:close/>
                <a:moveTo>
                  <a:pt x="71" y="82"/>
                </a:moveTo>
                <a:cubicBezTo>
                  <a:pt x="75" y="73"/>
                  <a:pt x="79" y="68"/>
                  <a:pt x="84" y="60"/>
                </a:cubicBezTo>
                <a:cubicBezTo>
                  <a:pt x="85" y="68"/>
                  <a:pt x="84" y="77"/>
                  <a:pt x="78" y="83"/>
                </a:cubicBezTo>
                <a:cubicBezTo>
                  <a:pt x="76" y="86"/>
                  <a:pt x="73" y="88"/>
                  <a:pt x="69" y="87"/>
                </a:cubicBezTo>
                <a:cubicBezTo>
                  <a:pt x="63" y="81"/>
                  <a:pt x="64" y="69"/>
                  <a:pt x="64" y="61"/>
                </a:cubicBezTo>
                <a:cubicBezTo>
                  <a:pt x="71" y="66"/>
                  <a:pt x="73" y="74"/>
                  <a:pt x="71" y="82"/>
                </a:cubicBezTo>
                <a:cubicBezTo>
                  <a:pt x="71" y="82"/>
                  <a:pt x="71" y="82"/>
                  <a:pt x="71" y="82"/>
                </a:cubicBezTo>
                <a:close/>
                <a:moveTo>
                  <a:pt x="61" y="99"/>
                </a:moveTo>
                <a:cubicBezTo>
                  <a:pt x="68" y="92"/>
                  <a:pt x="73" y="88"/>
                  <a:pt x="81" y="83"/>
                </a:cubicBezTo>
                <a:cubicBezTo>
                  <a:pt x="80" y="91"/>
                  <a:pt x="75" y="98"/>
                  <a:pt x="68" y="102"/>
                </a:cubicBezTo>
                <a:cubicBezTo>
                  <a:pt x="64" y="104"/>
                  <a:pt x="60" y="105"/>
                  <a:pt x="57" y="103"/>
                </a:cubicBezTo>
                <a:cubicBezTo>
                  <a:pt x="54" y="95"/>
                  <a:pt x="58" y="84"/>
                  <a:pt x="62" y="77"/>
                </a:cubicBezTo>
                <a:cubicBezTo>
                  <a:pt x="65" y="82"/>
                  <a:pt x="66" y="89"/>
                  <a:pt x="63" y="95"/>
                </a:cubicBezTo>
                <a:cubicBezTo>
                  <a:pt x="63" y="96"/>
                  <a:pt x="62" y="97"/>
                  <a:pt x="61" y="99"/>
                </a:cubicBezTo>
                <a:cubicBezTo>
                  <a:pt x="61" y="99"/>
                  <a:pt x="61" y="99"/>
                  <a:pt x="61" y="99"/>
                </a:cubicBezTo>
                <a:close/>
                <a:moveTo>
                  <a:pt x="46" y="112"/>
                </a:moveTo>
                <a:cubicBezTo>
                  <a:pt x="54" y="108"/>
                  <a:pt x="61" y="105"/>
                  <a:pt x="71" y="104"/>
                </a:cubicBezTo>
                <a:cubicBezTo>
                  <a:pt x="66" y="110"/>
                  <a:pt x="59" y="116"/>
                  <a:pt x="51" y="117"/>
                </a:cubicBezTo>
                <a:cubicBezTo>
                  <a:pt x="47" y="118"/>
                  <a:pt x="43" y="117"/>
                  <a:pt x="41" y="114"/>
                </a:cubicBezTo>
                <a:cubicBezTo>
                  <a:pt x="40" y="107"/>
                  <a:pt x="45" y="101"/>
                  <a:pt x="50" y="95"/>
                </a:cubicBezTo>
                <a:cubicBezTo>
                  <a:pt x="51" y="94"/>
                  <a:pt x="53" y="92"/>
                  <a:pt x="54" y="91"/>
                </a:cubicBezTo>
                <a:cubicBezTo>
                  <a:pt x="56" y="99"/>
                  <a:pt x="53" y="106"/>
                  <a:pt x="46" y="111"/>
                </a:cubicBezTo>
                <a:cubicBezTo>
                  <a:pt x="45" y="111"/>
                  <a:pt x="46" y="112"/>
                  <a:pt x="46" y="112"/>
                </a:cubicBezTo>
                <a:close/>
                <a:moveTo>
                  <a:pt x="28" y="119"/>
                </a:moveTo>
                <a:cubicBezTo>
                  <a:pt x="30" y="119"/>
                  <a:pt x="31" y="118"/>
                  <a:pt x="33" y="118"/>
                </a:cubicBezTo>
                <a:cubicBezTo>
                  <a:pt x="39" y="117"/>
                  <a:pt x="47" y="118"/>
                  <a:pt x="53" y="119"/>
                </a:cubicBezTo>
                <a:cubicBezTo>
                  <a:pt x="47" y="124"/>
                  <a:pt x="39" y="127"/>
                  <a:pt x="32" y="126"/>
                </a:cubicBezTo>
                <a:cubicBezTo>
                  <a:pt x="28" y="125"/>
                  <a:pt x="24" y="123"/>
                  <a:pt x="22" y="120"/>
                </a:cubicBezTo>
                <a:cubicBezTo>
                  <a:pt x="24" y="112"/>
                  <a:pt x="35" y="105"/>
                  <a:pt x="42" y="101"/>
                </a:cubicBezTo>
                <a:cubicBezTo>
                  <a:pt x="42" y="108"/>
                  <a:pt x="38" y="113"/>
                  <a:pt x="32" y="116"/>
                </a:cubicBezTo>
                <a:cubicBezTo>
                  <a:pt x="31" y="117"/>
                  <a:pt x="29" y="118"/>
                  <a:pt x="28" y="118"/>
                </a:cubicBezTo>
                <a:cubicBezTo>
                  <a:pt x="28" y="118"/>
                  <a:pt x="28" y="119"/>
                  <a:pt x="28" y="119"/>
                </a:cubicBezTo>
                <a:close/>
                <a:moveTo>
                  <a:pt x="7" y="121"/>
                </a:moveTo>
                <a:cubicBezTo>
                  <a:pt x="9" y="121"/>
                  <a:pt x="11" y="121"/>
                  <a:pt x="13" y="121"/>
                </a:cubicBezTo>
                <a:cubicBezTo>
                  <a:pt x="20" y="123"/>
                  <a:pt x="27" y="125"/>
                  <a:pt x="34" y="128"/>
                </a:cubicBezTo>
                <a:cubicBezTo>
                  <a:pt x="26" y="131"/>
                  <a:pt x="16" y="131"/>
                  <a:pt x="9" y="128"/>
                </a:cubicBezTo>
                <a:cubicBezTo>
                  <a:pt x="5" y="127"/>
                  <a:pt x="2" y="124"/>
                  <a:pt x="0" y="120"/>
                </a:cubicBezTo>
                <a:cubicBezTo>
                  <a:pt x="2" y="116"/>
                  <a:pt x="5" y="115"/>
                  <a:pt x="9" y="113"/>
                </a:cubicBezTo>
                <a:cubicBezTo>
                  <a:pt x="15" y="110"/>
                  <a:pt x="22" y="109"/>
                  <a:pt x="28" y="108"/>
                </a:cubicBezTo>
                <a:cubicBezTo>
                  <a:pt x="25" y="114"/>
                  <a:pt x="19" y="118"/>
                  <a:pt x="13" y="120"/>
                </a:cubicBezTo>
                <a:cubicBezTo>
                  <a:pt x="11" y="120"/>
                  <a:pt x="9" y="120"/>
                  <a:pt x="7" y="120"/>
                </a:cubicBezTo>
                <a:cubicBezTo>
                  <a:pt x="7" y="120"/>
                  <a:pt x="7" y="121"/>
                  <a:pt x="7" y="121"/>
                </a:cubicBezTo>
                <a:close/>
                <a:moveTo>
                  <a:pt x="63" y="27"/>
                </a:moveTo>
                <a:cubicBezTo>
                  <a:pt x="59" y="20"/>
                  <a:pt x="57" y="13"/>
                  <a:pt x="56" y="5"/>
                </a:cubicBezTo>
                <a:cubicBezTo>
                  <a:pt x="61" y="9"/>
                  <a:pt x="66" y="15"/>
                  <a:pt x="68" y="22"/>
                </a:cubicBezTo>
                <a:cubicBezTo>
                  <a:pt x="68" y="25"/>
                  <a:pt x="68" y="28"/>
                  <a:pt x="66" y="31"/>
                </a:cubicBezTo>
                <a:cubicBezTo>
                  <a:pt x="65" y="32"/>
                  <a:pt x="66" y="32"/>
                  <a:pt x="64" y="32"/>
                </a:cubicBezTo>
                <a:cubicBezTo>
                  <a:pt x="56" y="32"/>
                  <a:pt x="48" y="25"/>
                  <a:pt x="43" y="19"/>
                </a:cubicBezTo>
                <a:cubicBezTo>
                  <a:pt x="50" y="18"/>
                  <a:pt x="58" y="21"/>
                  <a:pt x="62" y="27"/>
                </a:cubicBezTo>
                <a:cubicBezTo>
                  <a:pt x="62" y="27"/>
                  <a:pt x="63" y="27"/>
                  <a:pt x="63" y="27"/>
                </a:cubicBezTo>
                <a:close/>
                <a:moveTo>
                  <a:pt x="35" y="0"/>
                </a:moveTo>
                <a:cubicBezTo>
                  <a:pt x="41" y="2"/>
                  <a:pt x="48" y="5"/>
                  <a:pt x="52" y="10"/>
                </a:cubicBezTo>
                <a:cubicBezTo>
                  <a:pt x="54" y="13"/>
                  <a:pt x="56" y="16"/>
                  <a:pt x="56" y="19"/>
                </a:cubicBezTo>
                <a:cubicBezTo>
                  <a:pt x="48" y="17"/>
                  <a:pt x="40" y="6"/>
                  <a:pt x="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85CEF3"/>
              </a:gs>
              <a:gs pos="24000">
                <a:srgbClr val="13A3E9">
                  <a:lumMod val="12000"/>
                  <a:lumOff val="88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13A3E9">
                      <a:lumMod val="5000"/>
                      <a:lumOff val="95000"/>
                    </a:srgbClr>
                  </a:gs>
                  <a:gs pos="100000">
                    <a:srgbClr val="85CEF3"/>
                  </a:gs>
                  <a:gs pos="24000">
                    <a:srgbClr val="13A3E9">
                      <a:lumMod val="12000"/>
                      <a:lumOff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BA599F87-CAD4-4393-A22C-2508365B277E}"/>
              </a:ext>
            </a:extLst>
          </p:cNvPr>
          <p:cNvSpPr/>
          <p:nvPr/>
        </p:nvSpPr>
        <p:spPr>
          <a:xfrm>
            <a:off x="6405581" y="1816238"/>
            <a:ext cx="33462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160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青山依旧在，几度夕阳红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A5DBA13B-28DE-4E08-8012-64C694416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9298" y="546100"/>
            <a:ext cx="4653406" cy="492443"/>
          </a:xfrm>
        </p:spPr>
        <p:txBody>
          <a:bodyPr/>
          <a:lstStyle/>
          <a:p>
            <a:r>
              <a:rPr lang="zh-CN" altLang="en-US"/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2021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698EE67-3810-4433-BB15-C686680F56C0}"/>
              </a:ext>
            </a:extLst>
          </p:cNvPr>
          <p:cNvSpPr txBox="1"/>
          <p:nvPr/>
        </p:nvSpPr>
        <p:spPr>
          <a:xfrm>
            <a:off x="695325" y="957281"/>
            <a:ext cx="10801350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9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7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bg1">
                        <a:alpha val="15000"/>
                      </a:schemeClr>
                    </a:gs>
                    <a:gs pos="7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</a:t>
            </a:r>
            <a:endParaRPr lang="zh-CN" altLang="en-US" sz="199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bg1">
                      <a:alpha val="15000"/>
                    </a:schemeClr>
                  </a:gs>
                  <a:gs pos="72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="" xmlns:a16="http://schemas.microsoft.com/office/drawing/2014/main" id="{96709DE9-BE16-48BE-8971-C7B950D845AF}"/>
              </a:ext>
            </a:extLst>
          </p:cNvPr>
          <p:cNvSpPr/>
          <p:nvPr/>
        </p:nvSpPr>
        <p:spPr>
          <a:xfrm>
            <a:off x="2606880" y="2933425"/>
            <a:ext cx="6942606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spc="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 输入标题</a:t>
            </a:r>
            <a:endParaRPr kumimoji="0" lang="zh-CN" altLang="en-US" sz="600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639CB1E-15D6-443D-9402-0346A1F6C1CE}"/>
              </a:ext>
            </a:extLst>
          </p:cNvPr>
          <p:cNvSpPr/>
          <p:nvPr/>
        </p:nvSpPr>
        <p:spPr>
          <a:xfrm>
            <a:off x="2652284" y="3829097"/>
            <a:ext cx="6853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400">
                <a:solidFill>
                  <a:prstClr val="white">
                    <a:alpha val="81000"/>
                  </a:prstClr>
                </a:solidFill>
                <a:latin typeface="+mn-ea"/>
              </a:rPr>
              <a:t>PLEASE ENTER A TITLE 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1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0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占位符 46" descr="蓝色的天空和建筑&#10;&#10;描述已自动生成">
            <a:extLst>
              <a:ext uri="{FF2B5EF4-FFF2-40B4-BE49-F238E27FC236}">
                <a16:creationId xmlns="" xmlns:a16="http://schemas.microsoft.com/office/drawing/2014/main" id="{C8DE1E7B-106C-4A87-891E-309DF76E35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45638" y="2176463"/>
            <a:ext cx="2160587" cy="1439862"/>
          </a:xfrm>
        </p:spPr>
      </p:pic>
      <p:pic>
        <p:nvPicPr>
          <p:cNvPr id="45" name="图片占位符 44" descr="建筑的高楼大厦&#10;&#10;描述已自动生成">
            <a:extLst>
              <a:ext uri="{FF2B5EF4-FFF2-40B4-BE49-F238E27FC236}">
                <a16:creationId xmlns="" xmlns:a16="http://schemas.microsoft.com/office/drawing/2014/main" id="{9EBF0BB3-43AB-470B-86A8-97F0694F4C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图片占位符 42" descr="城市的高楼大厦&#10;&#10;描述已自动生成">
            <a:extLst>
              <a:ext uri="{FF2B5EF4-FFF2-40B4-BE49-F238E27FC236}">
                <a16:creationId xmlns="" xmlns:a16="http://schemas.microsoft.com/office/drawing/2014/main" id="{6640B042-EAB0-456F-B1D6-58E60CEFE0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图片占位符 48" descr="高楼大厦的城市&#10;&#10;描述已自动生成">
            <a:extLst>
              <a:ext uri="{FF2B5EF4-FFF2-40B4-BE49-F238E27FC236}">
                <a16:creationId xmlns="" xmlns:a16="http://schemas.microsoft.com/office/drawing/2014/main" id="{FCCD1E0B-020A-4584-A217-7D0E8FEDFE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1" name="图片占位符 50" descr="蓝色的高楼&#10;&#10;描述已自动生成">
            <a:extLst>
              <a:ext uri="{FF2B5EF4-FFF2-40B4-BE49-F238E27FC236}">
                <a16:creationId xmlns="" xmlns:a16="http://schemas.microsoft.com/office/drawing/2014/main" id="{9919CF13-F4B4-4262-8773-995FABE9B4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3" name="图片占位符 52" descr="河边的城市&#10;&#10;描述已自动生成">
            <a:extLst>
              <a:ext uri="{FF2B5EF4-FFF2-40B4-BE49-F238E27FC236}">
                <a16:creationId xmlns="" xmlns:a16="http://schemas.microsoft.com/office/drawing/2014/main" id="{F04BFADE-908D-4850-BA9E-8D9B0B5757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4" name="矩形 153">
            <a:extLst>
              <a:ext uri="{FF2B5EF4-FFF2-40B4-BE49-F238E27FC236}">
                <a16:creationId xmlns="" xmlns:a16="http://schemas.microsoft.com/office/drawing/2014/main" id="{E77D733E-0C7E-462D-B966-AAD88A345F89}"/>
              </a:ext>
            </a:extLst>
          </p:cNvPr>
          <p:cNvSpPr/>
          <p:nvPr/>
        </p:nvSpPr>
        <p:spPr>
          <a:xfrm>
            <a:off x="695325" y="2536821"/>
            <a:ext cx="1761701" cy="71859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lang="en-US" altLang="zh-CN" sz="20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kumimoji="0" lang="zh-CN" altLang="en-US" sz="2000" i="0" u="none" strike="noStrike" kern="1200" cap="none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="" xmlns:a16="http://schemas.microsoft.com/office/drawing/2014/main" id="{F704C37C-22D5-45B6-869B-A4E2F84556CF}"/>
              </a:ext>
            </a:extLst>
          </p:cNvPr>
          <p:cNvSpPr/>
          <p:nvPr/>
        </p:nvSpPr>
        <p:spPr>
          <a:xfrm>
            <a:off x="695325" y="4857021"/>
            <a:ext cx="1761701" cy="71859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</a:p>
          <a:p>
            <a:pPr lvl="0">
              <a:lnSpc>
                <a:spcPct val="120000"/>
              </a:lnSpc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lang="zh-CN" altLang="en-US" sz="20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="" xmlns:a16="http://schemas.microsoft.com/office/drawing/2014/main" id="{352C6DF5-EF2F-42BC-870B-D7F056788954}"/>
              </a:ext>
            </a:extLst>
          </p:cNvPr>
          <p:cNvSpPr/>
          <p:nvPr/>
        </p:nvSpPr>
        <p:spPr>
          <a:xfrm>
            <a:off x="4087027" y="3179274"/>
            <a:ext cx="2160000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="" xmlns:a16="http://schemas.microsoft.com/office/drawing/2014/main" id="{4A5B129F-83A7-4549-958D-E99E4601D73C}"/>
              </a:ext>
            </a:extLst>
          </p:cNvPr>
          <p:cNvSpPr/>
          <p:nvPr/>
        </p:nvSpPr>
        <p:spPr>
          <a:xfrm>
            <a:off x="4161611" y="33072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="" xmlns:a16="http://schemas.microsoft.com/office/drawing/2014/main" id="{2F9D4726-3A14-4329-8A7A-78BED5E85014}"/>
              </a:ext>
            </a:extLst>
          </p:cNvPr>
          <p:cNvSpPr/>
          <p:nvPr/>
        </p:nvSpPr>
        <p:spPr>
          <a:xfrm>
            <a:off x="6816504" y="3179274"/>
            <a:ext cx="2159999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="" xmlns:a16="http://schemas.microsoft.com/office/drawing/2014/main" id="{1C98ADCB-896B-4DDA-8B15-70A58AD7CAFE}"/>
              </a:ext>
            </a:extLst>
          </p:cNvPr>
          <p:cNvSpPr/>
          <p:nvPr/>
        </p:nvSpPr>
        <p:spPr>
          <a:xfrm>
            <a:off x="6891089" y="33072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="" xmlns:a16="http://schemas.microsoft.com/office/drawing/2014/main" id="{7477AF9B-D56E-4B55-AC24-7D7D84050769}"/>
              </a:ext>
            </a:extLst>
          </p:cNvPr>
          <p:cNvSpPr/>
          <p:nvPr/>
        </p:nvSpPr>
        <p:spPr>
          <a:xfrm>
            <a:off x="9545980" y="3171825"/>
            <a:ext cx="2160000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="" xmlns:a16="http://schemas.microsoft.com/office/drawing/2014/main" id="{974C30D9-73D6-4901-8D05-A815CBB25E6D}"/>
              </a:ext>
            </a:extLst>
          </p:cNvPr>
          <p:cNvSpPr/>
          <p:nvPr/>
        </p:nvSpPr>
        <p:spPr>
          <a:xfrm>
            <a:off x="9620563" y="33072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="" xmlns:a16="http://schemas.microsoft.com/office/drawing/2014/main" id="{B4F4AA4B-72C4-40AE-903D-AED4C2AA6874}"/>
              </a:ext>
            </a:extLst>
          </p:cNvPr>
          <p:cNvSpPr/>
          <p:nvPr/>
        </p:nvSpPr>
        <p:spPr>
          <a:xfrm>
            <a:off x="4065606" y="5499474"/>
            <a:ext cx="2160000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="" xmlns:a16="http://schemas.microsoft.com/office/drawing/2014/main" id="{8E3D812E-A5A6-4544-9EDA-910D559254C6}"/>
              </a:ext>
            </a:extLst>
          </p:cNvPr>
          <p:cNvSpPr/>
          <p:nvPr/>
        </p:nvSpPr>
        <p:spPr>
          <a:xfrm>
            <a:off x="4140190" y="56274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="" xmlns:a16="http://schemas.microsoft.com/office/drawing/2014/main" id="{BF5CB81D-DDB4-4856-B102-24878C2AF466}"/>
              </a:ext>
            </a:extLst>
          </p:cNvPr>
          <p:cNvSpPr/>
          <p:nvPr/>
        </p:nvSpPr>
        <p:spPr>
          <a:xfrm>
            <a:off x="6795083" y="5499474"/>
            <a:ext cx="2159999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="" xmlns:a16="http://schemas.microsoft.com/office/drawing/2014/main" id="{70A94B72-DD75-4731-8BA2-99782C707422}"/>
              </a:ext>
            </a:extLst>
          </p:cNvPr>
          <p:cNvSpPr/>
          <p:nvPr/>
        </p:nvSpPr>
        <p:spPr>
          <a:xfrm>
            <a:off x="6869668" y="56274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="" xmlns:a16="http://schemas.microsoft.com/office/drawing/2014/main" id="{16FEA312-2544-45E3-83DF-B3591116EBF3}"/>
              </a:ext>
            </a:extLst>
          </p:cNvPr>
          <p:cNvSpPr/>
          <p:nvPr/>
        </p:nvSpPr>
        <p:spPr>
          <a:xfrm>
            <a:off x="9524559" y="5492025"/>
            <a:ext cx="2160000" cy="436844"/>
          </a:xfrm>
          <a:prstGeom prst="rect">
            <a:avLst/>
          </a:prstGeom>
          <a:gradFill>
            <a:gsLst>
              <a:gs pos="7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="" xmlns:a16="http://schemas.microsoft.com/office/drawing/2014/main" id="{6209A3BD-4B3B-4E91-8193-82CCAEE1E9AF}"/>
              </a:ext>
            </a:extLst>
          </p:cNvPr>
          <p:cNvSpPr/>
          <p:nvPr/>
        </p:nvSpPr>
        <p:spPr>
          <a:xfrm>
            <a:off x="9599142" y="5627420"/>
            <a:ext cx="16713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输入图片名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5" name="文本占位符 34">
            <a:extLst>
              <a:ext uri="{FF2B5EF4-FFF2-40B4-BE49-F238E27FC236}">
                <a16:creationId xmlns="" xmlns:a16="http://schemas.microsoft.com/office/drawing/2014/main" id="{17608686-74C2-49E3-A3E5-9F00ACF7F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9298" y="546100"/>
            <a:ext cx="4653406" cy="492443"/>
          </a:xfrm>
        </p:spPr>
        <p:txBody>
          <a:bodyPr/>
          <a:lstStyle/>
          <a:p>
            <a:r>
              <a:rPr lang="zh-CN" altLang="en-US"/>
              <a:t>删除图片点击添加新图</a:t>
            </a:r>
          </a:p>
        </p:txBody>
      </p:sp>
    </p:spTree>
    <p:extLst>
      <p:ext uri="{BB962C8B-B14F-4D97-AF65-F5344CB8AC3E}">
        <p14:creationId xmlns:p14="http://schemas.microsoft.com/office/powerpoint/2010/main" val="11779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10F40261-567F-4078-B003-30CCB5A2E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  <p:pic>
        <p:nvPicPr>
          <p:cNvPr id="53" name="图片占位符 52" descr="城市的高楼大厦&#10;&#10;描述已自动生成">
            <a:extLst>
              <a:ext uri="{FF2B5EF4-FFF2-40B4-BE49-F238E27FC236}">
                <a16:creationId xmlns="" xmlns:a16="http://schemas.microsoft.com/office/drawing/2014/main" id="{122C0FA2-2A76-4E0C-98A1-50C31C8295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5" name="图片占位符 54" descr="图片包含 户外, 建筑, 树丛, 绿色&#10;&#10;描述已自动生成">
            <a:extLst>
              <a:ext uri="{FF2B5EF4-FFF2-40B4-BE49-F238E27FC236}">
                <a16:creationId xmlns="" xmlns:a16="http://schemas.microsoft.com/office/drawing/2014/main" id="{89652C75-4073-4E74-BFE3-A373EDDE56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7" name="图片占位符 56" descr="城市街道与高楼大厦的景色&#10;&#10;描述已自动生成">
            <a:extLst>
              <a:ext uri="{FF2B5EF4-FFF2-40B4-BE49-F238E27FC236}">
                <a16:creationId xmlns="" xmlns:a16="http://schemas.microsoft.com/office/drawing/2014/main" id="{D736107A-6E5A-4E15-8445-C65E5EFF76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9" name="图片占位符 58" descr="蓝色的高楼&#10;&#10;描述已自动生成">
            <a:extLst>
              <a:ext uri="{FF2B5EF4-FFF2-40B4-BE49-F238E27FC236}">
                <a16:creationId xmlns="" xmlns:a16="http://schemas.microsoft.com/office/drawing/2014/main" id="{AC5D7648-6DA7-47BE-82D3-E304168154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48587868-3392-497A-84B8-79D6A67B963D}"/>
              </a:ext>
            </a:extLst>
          </p:cNvPr>
          <p:cNvGrpSpPr/>
          <p:nvPr/>
        </p:nvGrpSpPr>
        <p:grpSpPr>
          <a:xfrm>
            <a:off x="9023353" y="1906522"/>
            <a:ext cx="2824710" cy="611136"/>
            <a:chOff x="205274" y="3017043"/>
            <a:chExt cx="3063691" cy="878888"/>
          </a:xfrm>
        </p:grpSpPr>
        <p:sp>
          <p:nvSpPr>
            <p:cNvPr id="11" name="平行四边形 10">
              <a:extLst>
                <a:ext uri="{FF2B5EF4-FFF2-40B4-BE49-F238E27FC236}">
                  <a16:creationId xmlns="" xmlns:a16="http://schemas.microsoft.com/office/drawing/2014/main" id="{03D791E5-C416-43DA-8EDA-2AED8E9E8F22}"/>
                </a:ext>
              </a:extLst>
            </p:cNvPr>
            <p:cNvSpPr/>
            <p:nvPr/>
          </p:nvSpPr>
          <p:spPr>
            <a:xfrm>
              <a:off x="297713" y="3159904"/>
              <a:ext cx="2971252" cy="736027"/>
            </a:xfrm>
            <a:prstGeom prst="parallelogram">
              <a:avLst>
                <a:gd name="adj" fmla="val 60471"/>
              </a:avLst>
            </a:prstGeom>
            <a:noFill/>
            <a:ln>
              <a:gradFill flip="none" rotWithShape="1">
                <a:gsLst>
                  <a:gs pos="30000">
                    <a:srgbClr val="00B0F0">
                      <a:alpha val="0"/>
                    </a:srgbClr>
                  </a:gs>
                  <a:gs pos="100000">
                    <a:srgbClr val="00B0F0">
                      <a:alpha val="5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58F1DF6D-DB9E-458A-8E51-6BCD64850FBB}"/>
                </a:ext>
              </a:extLst>
            </p:cNvPr>
            <p:cNvSpPr/>
            <p:nvPr/>
          </p:nvSpPr>
          <p:spPr>
            <a:xfrm>
              <a:off x="205274" y="3017043"/>
              <a:ext cx="2971252" cy="736027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F8C1A0E6-41A2-4EF8-896D-DCB47F6F2F51}"/>
              </a:ext>
            </a:extLst>
          </p:cNvPr>
          <p:cNvGrpSpPr/>
          <p:nvPr/>
        </p:nvGrpSpPr>
        <p:grpSpPr>
          <a:xfrm>
            <a:off x="3468343" y="1906522"/>
            <a:ext cx="2824710" cy="611136"/>
            <a:chOff x="205274" y="3017043"/>
            <a:chExt cx="3063691" cy="878888"/>
          </a:xfrm>
        </p:grpSpPr>
        <p:sp>
          <p:nvSpPr>
            <p:cNvPr id="14" name="平行四边形 13">
              <a:extLst>
                <a:ext uri="{FF2B5EF4-FFF2-40B4-BE49-F238E27FC236}">
                  <a16:creationId xmlns="" xmlns:a16="http://schemas.microsoft.com/office/drawing/2014/main" id="{7C91AC88-F1ED-4F07-9BD2-800D5B967048}"/>
                </a:ext>
              </a:extLst>
            </p:cNvPr>
            <p:cNvSpPr/>
            <p:nvPr/>
          </p:nvSpPr>
          <p:spPr>
            <a:xfrm>
              <a:off x="297713" y="3159904"/>
              <a:ext cx="2971252" cy="736027"/>
            </a:xfrm>
            <a:prstGeom prst="parallelogram">
              <a:avLst>
                <a:gd name="adj" fmla="val 60471"/>
              </a:avLst>
            </a:prstGeom>
            <a:noFill/>
            <a:ln>
              <a:gradFill flip="none" rotWithShape="1">
                <a:gsLst>
                  <a:gs pos="30000">
                    <a:srgbClr val="00B0F0">
                      <a:alpha val="0"/>
                    </a:srgbClr>
                  </a:gs>
                  <a:gs pos="100000">
                    <a:srgbClr val="00B0F0">
                      <a:alpha val="5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="" xmlns:a16="http://schemas.microsoft.com/office/drawing/2014/main" id="{FBC24F77-8ADB-47D1-AAD0-BF443DA0F6EE}"/>
                </a:ext>
              </a:extLst>
            </p:cNvPr>
            <p:cNvSpPr/>
            <p:nvPr/>
          </p:nvSpPr>
          <p:spPr>
            <a:xfrm>
              <a:off x="205274" y="3017043"/>
              <a:ext cx="2971252" cy="736027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4F60BA18-742B-41A8-B7F3-49A46F8D5763}"/>
              </a:ext>
            </a:extLst>
          </p:cNvPr>
          <p:cNvGrpSpPr/>
          <p:nvPr/>
        </p:nvGrpSpPr>
        <p:grpSpPr>
          <a:xfrm>
            <a:off x="5437118" y="5372044"/>
            <a:ext cx="2824710" cy="611136"/>
            <a:chOff x="205274" y="3017043"/>
            <a:chExt cx="3063691" cy="878888"/>
          </a:xfrm>
        </p:grpSpPr>
        <p:sp>
          <p:nvSpPr>
            <p:cNvPr id="17" name="平行四边形 16">
              <a:extLst>
                <a:ext uri="{FF2B5EF4-FFF2-40B4-BE49-F238E27FC236}">
                  <a16:creationId xmlns="" xmlns:a16="http://schemas.microsoft.com/office/drawing/2014/main" id="{EB709AE6-DB3C-4D35-916B-43470D04FCF6}"/>
                </a:ext>
              </a:extLst>
            </p:cNvPr>
            <p:cNvSpPr/>
            <p:nvPr/>
          </p:nvSpPr>
          <p:spPr>
            <a:xfrm>
              <a:off x="297713" y="3159904"/>
              <a:ext cx="2971252" cy="736027"/>
            </a:xfrm>
            <a:prstGeom prst="parallelogram">
              <a:avLst>
                <a:gd name="adj" fmla="val 60471"/>
              </a:avLst>
            </a:prstGeom>
            <a:noFill/>
            <a:ln>
              <a:gradFill flip="none" rotWithShape="1">
                <a:gsLst>
                  <a:gs pos="30000">
                    <a:srgbClr val="00B0F0">
                      <a:alpha val="0"/>
                    </a:srgbClr>
                  </a:gs>
                  <a:gs pos="100000">
                    <a:srgbClr val="00B0F0">
                      <a:alpha val="5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="" xmlns:a16="http://schemas.microsoft.com/office/drawing/2014/main" id="{B877A619-B954-487D-B7CD-47157FD20075}"/>
                </a:ext>
              </a:extLst>
            </p:cNvPr>
            <p:cNvSpPr/>
            <p:nvPr/>
          </p:nvSpPr>
          <p:spPr>
            <a:xfrm>
              <a:off x="205274" y="3017043"/>
              <a:ext cx="2971252" cy="736027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0B992685-05FD-4CB6-9C8D-3FCCC38FBAFF}"/>
              </a:ext>
            </a:extLst>
          </p:cNvPr>
          <p:cNvGrpSpPr/>
          <p:nvPr/>
        </p:nvGrpSpPr>
        <p:grpSpPr>
          <a:xfrm>
            <a:off x="54385" y="5372044"/>
            <a:ext cx="2824710" cy="611136"/>
            <a:chOff x="205274" y="3017043"/>
            <a:chExt cx="3063691" cy="878888"/>
          </a:xfrm>
        </p:grpSpPr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D80CA192-55C0-4220-B2D7-8D1F64432276}"/>
                </a:ext>
              </a:extLst>
            </p:cNvPr>
            <p:cNvSpPr/>
            <p:nvPr/>
          </p:nvSpPr>
          <p:spPr>
            <a:xfrm>
              <a:off x="297713" y="3159904"/>
              <a:ext cx="2971252" cy="736027"/>
            </a:xfrm>
            <a:prstGeom prst="parallelogram">
              <a:avLst>
                <a:gd name="adj" fmla="val 60471"/>
              </a:avLst>
            </a:prstGeom>
            <a:noFill/>
            <a:ln>
              <a:gradFill flip="none" rotWithShape="1">
                <a:gsLst>
                  <a:gs pos="30000">
                    <a:srgbClr val="00B0F0">
                      <a:alpha val="0"/>
                    </a:srgbClr>
                  </a:gs>
                  <a:gs pos="100000">
                    <a:srgbClr val="00B0F0">
                      <a:alpha val="5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8B40252B-1C4E-49A2-AED2-F84D8D5AF4FF}"/>
                </a:ext>
              </a:extLst>
            </p:cNvPr>
            <p:cNvSpPr/>
            <p:nvPr/>
          </p:nvSpPr>
          <p:spPr>
            <a:xfrm>
              <a:off x="205274" y="3017043"/>
              <a:ext cx="2971252" cy="736027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任意多边形: 形状 23">
            <a:extLst>
              <a:ext uri="{FF2B5EF4-FFF2-40B4-BE49-F238E27FC236}">
                <a16:creationId xmlns="" xmlns:a16="http://schemas.microsoft.com/office/drawing/2014/main" id="{63CB13FF-C7DF-4DAC-A756-4724ADCBF2DB}"/>
              </a:ext>
            </a:extLst>
          </p:cNvPr>
          <p:cNvSpPr/>
          <p:nvPr/>
        </p:nvSpPr>
        <p:spPr>
          <a:xfrm rot="10800000">
            <a:off x="7296924" y="-2406753"/>
            <a:ext cx="2554427" cy="3933258"/>
          </a:xfrm>
          <a:custGeom>
            <a:avLst/>
            <a:gdLst>
              <a:gd name="connsiteX0" fmla="*/ 374804 w 999926"/>
              <a:gd name="connsiteY0" fmla="*/ 0 h 1539667"/>
              <a:gd name="connsiteX1" fmla="*/ 999926 w 999926"/>
              <a:gd name="connsiteY1" fmla="*/ 1611 h 1539667"/>
              <a:gd name="connsiteX2" fmla="*/ 982918 w 999926"/>
              <a:gd name="connsiteY2" fmla="*/ 77382 h 1539667"/>
              <a:gd name="connsiteX3" fmla="*/ 877154 w 999926"/>
              <a:gd name="connsiteY3" fmla="*/ 503548 h 1539667"/>
              <a:gd name="connsiteX4" fmla="*/ 817734 w 999926"/>
              <a:gd name="connsiteY4" fmla="*/ 737561 h 1539667"/>
              <a:gd name="connsiteX5" fmla="*/ 632504 w 999926"/>
              <a:gd name="connsiteY5" fmla="*/ 1491640 h 1539667"/>
              <a:gd name="connsiteX6" fmla="*/ 620292 w 999926"/>
              <a:gd name="connsiteY6" fmla="*/ 1539667 h 1539667"/>
              <a:gd name="connsiteX7" fmla="*/ 0 w 999926"/>
              <a:gd name="connsiteY7" fmla="*/ 1539667 h 1539667"/>
              <a:gd name="connsiteX8" fmla="*/ 23744 w 999926"/>
              <a:gd name="connsiteY8" fmla="*/ 1445909 h 1539667"/>
              <a:gd name="connsiteX9" fmla="*/ 155894 w 999926"/>
              <a:gd name="connsiteY9" fmla="*/ 902248 h 1539667"/>
              <a:gd name="connsiteX10" fmla="*/ 213178 w 999926"/>
              <a:gd name="connsiteY10" fmla="*/ 676653 h 1539667"/>
              <a:gd name="connsiteX11" fmla="*/ 315136 w 999926"/>
              <a:gd name="connsiteY11" fmla="*/ 265815 h 153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99926" h="1539667">
                <a:moveTo>
                  <a:pt x="374804" y="0"/>
                </a:moveTo>
                <a:lnTo>
                  <a:pt x="999926" y="1611"/>
                </a:lnTo>
                <a:lnTo>
                  <a:pt x="982918" y="77382"/>
                </a:lnTo>
                <a:cubicBezTo>
                  <a:pt x="948874" y="229032"/>
                  <a:pt x="901282" y="420807"/>
                  <a:pt x="877154" y="503548"/>
                </a:cubicBezTo>
                <a:cubicBezTo>
                  <a:pt x="853022" y="586290"/>
                  <a:pt x="826286" y="691596"/>
                  <a:pt x="817734" y="737561"/>
                </a:cubicBezTo>
                <a:cubicBezTo>
                  <a:pt x="805694" y="802290"/>
                  <a:pt x="754842" y="1009661"/>
                  <a:pt x="632504" y="1491640"/>
                </a:cubicBezTo>
                <a:lnTo>
                  <a:pt x="620292" y="1539667"/>
                </a:lnTo>
                <a:lnTo>
                  <a:pt x="0" y="1539667"/>
                </a:lnTo>
                <a:lnTo>
                  <a:pt x="23744" y="1445909"/>
                </a:lnTo>
                <a:cubicBezTo>
                  <a:pt x="108506" y="1110250"/>
                  <a:pt x="145944" y="955735"/>
                  <a:pt x="155894" y="902248"/>
                </a:cubicBezTo>
                <a:cubicBezTo>
                  <a:pt x="164138" y="857937"/>
                  <a:pt x="189914" y="756418"/>
                  <a:pt x="213178" y="676653"/>
                </a:cubicBezTo>
                <a:cubicBezTo>
                  <a:pt x="236436" y="596887"/>
                  <a:pt x="282318" y="412010"/>
                  <a:pt x="315136" y="265815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68000">
                <a:schemeClr val="accent1"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240" tIns="22120" rIns="44240" bIns="221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="" xmlns:a16="http://schemas.microsoft.com/office/drawing/2014/main" id="{74A7BCC2-CBEE-4C86-9D77-26A9667B7F49}"/>
              </a:ext>
            </a:extLst>
          </p:cNvPr>
          <p:cNvSpPr/>
          <p:nvPr/>
        </p:nvSpPr>
        <p:spPr>
          <a:xfrm rot="10800000">
            <a:off x="9511356" y="-2315076"/>
            <a:ext cx="1557614" cy="5138151"/>
          </a:xfrm>
          <a:custGeom>
            <a:avLst/>
            <a:gdLst>
              <a:gd name="connsiteX0" fmla="*/ 2594352 w 3219474"/>
              <a:gd name="connsiteY0" fmla="*/ 0 h 10620184"/>
              <a:gd name="connsiteX1" fmla="*/ 3219474 w 3219474"/>
              <a:gd name="connsiteY1" fmla="*/ 1611 h 10620184"/>
              <a:gd name="connsiteX2" fmla="*/ 3202465 w 3219474"/>
              <a:gd name="connsiteY2" fmla="*/ 77382 h 10620184"/>
              <a:gd name="connsiteX3" fmla="*/ 3096701 w 3219474"/>
              <a:gd name="connsiteY3" fmla="*/ 503548 h 10620184"/>
              <a:gd name="connsiteX4" fmla="*/ 3037282 w 3219474"/>
              <a:gd name="connsiteY4" fmla="*/ 737561 h 10620184"/>
              <a:gd name="connsiteX5" fmla="*/ 2795149 w 3219474"/>
              <a:gd name="connsiteY5" fmla="*/ 1715400 h 10620184"/>
              <a:gd name="connsiteX6" fmla="*/ 2698572 w 3219474"/>
              <a:gd name="connsiteY6" fmla="*/ 2099849 h 10620184"/>
              <a:gd name="connsiteX7" fmla="*/ 2595752 w 3219474"/>
              <a:gd name="connsiteY7" fmla="*/ 2509371 h 10620184"/>
              <a:gd name="connsiteX8" fmla="*/ 2395159 w 3219474"/>
              <a:gd name="connsiteY8" fmla="*/ 3311700 h 10620184"/>
              <a:gd name="connsiteX9" fmla="*/ 2309153 w 3219474"/>
              <a:gd name="connsiteY9" fmla="*/ 3646004 h 10620184"/>
              <a:gd name="connsiteX10" fmla="*/ 2242924 w 3219474"/>
              <a:gd name="connsiteY10" fmla="*/ 3913447 h 10620184"/>
              <a:gd name="connsiteX11" fmla="*/ 1395412 w 3219474"/>
              <a:gd name="connsiteY11" fmla="*/ 7385376 h 10620184"/>
              <a:gd name="connsiteX12" fmla="*/ 623315 w 3219474"/>
              <a:gd name="connsiteY12" fmla="*/ 10566494 h 10620184"/>
              <a:gd name="connsiteX13" fmla="*/ 610674 w 3219474"/>
              <a:gd name="connsiteY13" fmla="*/ 10620184 h 10620184"/>
              <a:gd name="connsiteX14" fmla="*/ 566739 w 3219474"/>
              <a:gd name="connsiteY14" fmla="*/ 10619686 h 10620184"/>
              <a:gd name="connsiteX15" fmla="*/ 0 w 3219474"/>
              <a:gd name="connsiteY15" fmla="*/ 10590150 h 10620184"/>
              <a:gd name="connsiteX16" fmla="*/ 792626 w 3219474"/>
              <a:gd name="connsiteY16" fmla="*/ 7310956 h 10620184"/>
              <a:gd name="connsiteX17" fmla="*/ 1609655 w 3219474"/>
              <a:gd name="connsiteY17" fmla="*/ 3963905 h 10620184"/>
              <a:gd name="connsiteX18" fmla="*/ 1673502 w 3219474"/>
              <a:gd name="connsiteY18" fmla="*/ 3706081 h 10620184"/>
              <a:gd name="connsiteX19" fmla="*/ 1756415 w 3219474"/>
              <a:gd name="connsiteY19" fmla="*/ 3383802 h 10620184"/>
              <a:gd name="connsiteX20" fmla="*/ 1949793 w 3219474"/>
              <a:gd name="connsiteY20" fmla="*/ 2610330 h 10620184"/>
              <a:gd name="connsiteX21" fmla="*/ 2048914 w 3219474"/>
              <a:gd name="connsiteY21" fmla="*/ 2215538 h 10620184"/>
              <a:gd name="connsiteX22" fmla="*/ 2142018 w 3219474"/>
              <a:gd name="connsiteY22" fmla="*/ 1844916 h 10620184"/>
              <a:gd name="connsiteX23" fmla="*/ 2375443 w 3219474"/>
              <a:gd name="connsiteY23" fmla="*/ 902248 h 10620184"/>
              <a:gd name="connsiteX24" fmla="*/ 2432725 w 3219474"/>
              <a:gd name="connsiteY24" fmla="*/ 676653 h 10620184"/>
              <a:gd name="connsiteX25" fmla="*/ 2534684 w 3219474"/>
              <a:gd name="connsiteY25" fmla="*/ 265815 h 106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19474" h="10620184">
                <a:moveTo>
                  <a:pt x="2594352" y="0"/>
                </a:moveTo>
                <a:lnTo>
                  <a:pt x="3219474" y="1611"/>
                </a:lnTo>
                <a:lnTo>
                  <a:pt x="3202465" y="77382"/>
                </a:lnTo>
                <a:cubicBezTo>
                  <a:pt x="3168421" y="229032"/>
                  <a:pt x="3120829" y="420807"/>
                  <a:pt x="3096701" y="503548"/>
                </a:cubicBezTo>
                <a:cubicBezTo>
                  <a:pt x="3072571" y="586290"/>
                  <a:pt x="3045835" y="691596"/>
                  <a:pt x="3037282" y="737561"/>
                </a:cubicBezTo>
                <a:cubicBezTo>
                  <a:pt x="3023521" y="811537"/>
                  <a:pt x="2959068" y="1071820"/>
                  <a:pt x="2795149" y="1715400"/>
                </a:cubicBezTo>
                <a:cubicBezTo>
                  <a:pt x="2768221" y="1821124"/>
                  <a:pt x="2724761" y="1994125"/>
                  <a:pt x="2698572" y="2099849"/>
                </a:cubicBezTo>
                <a:cubicBezTo>
                  <a:pt x="2672386" y="2205573"/>
                  <a:pt x="2626115" y="2389859"/>
                  <a:pt x="2595752" y="2509371"/>
                </a:cubicBezTo>
                <a:cubicBezTo>
                  <a:pt x="2525650" y="2785293"/>
                  <a:pt x="2452722" y="3076990"/>
                  <a:pt x="2395159" y="3311700"/>
                </a:cubicBezTo>
                <a:cubicBezTo>
                  <a:pt x="2370357" y="3412828"/>
                  <a:pt x="2331657" y="3563265"/>
                  <a:pt x="2309153" y="3646004"/>
                </a:cubicBezTo>
                <a:cubicBezTo>
                  <a:pt x="2286652" y="3728743"/>
                  <a:pt x="2256849" y="3849092"/>
                  <a:pt x="2242924" y="3913447"/>
                </a:cubicBezTo>
                <a:cubicBezTo>
                  <a:pt x="2228999" y="3977802"/>
                  <a:pt x="1847619" y="5540169"/>
                  <a:pt x="1395412" y="7385376"/>
                </a:cubicBezTo>
                <a:cubicBezTo>
                  <a:pt x="1042122" y="8826944"/>
                  <a:pt x="739018" y="10076546"/>
                  <a:pt x="623315" y="10566494"/>
                </a:cubicBezTo>
                <a:lnTo>
                  <a:pt x="610674" y="10620184"/>
                </a:lnTo>
                <a:lnTo>
                  <a:pt x="566739" y="10619686"/>
                </a:lnTo>
                <a:cubicBezTo>
                  <a:pt x="128003" y="10614096"/>
                  <a:pt x="0" y="10604528"/>
                  <a:pt x="0" y="10590150"/>
                </a:cubicBezTo>
                <a:cubicBezTo>
                  <a:pt x="0" y="10565432"/>
                  <a:pt x="356680" y="9089794"/>
                  <a:pt x="792626" y="7310956"/>
                </a:cubicBezTo>
                <a:cubicBezTo>
                  <a:pt x="1228568" y="5532118"/>
                  <a:pt x="1596231" y="4025945"/>
                  <a:pt x="1609655" y="3963905"/>
                </a:cubicBezTo>
                <a:cubicBezTo>
                  <a:pt x="1623079" y="3901865"/>
                  <a:pt x="1651811" y="3785844"/>
                  <a:pt x="1673502" y="3706081"/>
                </a:cubicBezTo>
                <a:cubicBezTo>
                  <a:pt x="1695197" y="3626318"/>
                  <a:pt x="1732504" y="3481292"/>
                  <a:pt x="1756415" y="3383802"/>
                </a:cubicBezTo>
                <a:cubicBezTo>
                  <a:pt x="1811908" y="3157533"/>
                  <a:pt x="1882212" y="2876328"/>
                  <a:pt x="1949793" y="2610330"/>
                </a:cubicBezTo>
                <a:cubicBezTo>
                  <a:pt x="1979064" y="2495117"/>
                  <a:pt x="2023671" y="2317460"/>
                  <a:pt x="2048914" y="2215538"/>
                </a:cubicBezTo>
                <a:cubicBezTo>
                  <a:pt x="2074161" y="2113616"/>
                  <a:pt x="2116058" y="1946838"/>
                  <a:pt x="2142018" y="1844916"/>
                </a:cubicBezTo>
                <a:cubicBezTo>
                  <a:pt x="2300041" y="1224485"/>
                  <a:pt x="2362176" y="973564"/>
                  <a:pt x="2375443" y="902248"/>
                </a:cubicBezTo>
                <a:cubicBezTo>
                  <a:pt x="2383687" y="857936"/>
                  <a:pt x="2409462" y="756418"/>
                  <a:pt x="2432725" y="676653"/>
                </a:cubicBezTo>
                <a:cubicBezTo>
                  <a:pt x="2455984" y="596887"/>
                  <a:pt x="2501865" y="412010"/>
                  <a:pt x="2534684" y="265815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68000">
                <a:schemeClr val="accent1"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="" xmlns:a16="http://schemas.microsoft.com/office/drawing/2014/main" id="{20E230F0-BD28-4F61-835E-3D41DA580CA3}"/>
              </a:ext>
            </a:extLst>
          </p:cNvPr>
          <p:cNvSpPr/>
          <p:nvPr/>
        </p:nvSpPr>
        <p:spPr>
          <a:xfrm>
            <a:off x="-1153459" y="-571896"/>
            <a:ext cx="1998167" cy="3076740"/>
          </a:xfrm>
          <a:custGeom>
            <a:avLst/>
            <a:gdLst>
              <a:gd name="connsiteX0" fmla="*/ 374804 w 999926"/>
              <a:gd name="connsiteY0" fmla="*/ 0 h 1539667"/>
              <a:gd name="connsiteX1" fmla="*/ 999926 w 999926"/>
              <a:gd name="connsiteY1" fmla="*/ 1611 h 1539667"/>
              <a:gd name="connsiteX2" fmla="*/ 982918 w 999926"/>
              <a:gd name="connsiteY2" fmla="*/ 77382 h 1539667"/>
              <a:gd name="connsiteX3" fmla="*/ 877154 w 999926"/>
              <a:gd name="connsiteY3" fmla="*/ 503548 h 1539667"/>
              <a:gd name="connsiteX4" fmla="*/ 817734 w 999926"/>
              <a:gd name="connsiteY4" fmla="*/ 737561 h 1539667"/>
              <a:gd name="connsiteX5" fmla="*/ 632504 w 999926"/>
              <a:gd name="connsiteY5" fmla="*/ 1491640 h 1539667"/>
              <a:gd name="connsiteX6" fmla="*/ 620292 w 999926"/>
              <a:gd name="connsiteY6" fmla="*/ 1539667 h 1539667"/>
              <a:gd name="connsiteX7" fmla="*/ 0 w 999926"/>
              <a:gd name="connsiteY7" fmla="*/ 1539667 h 1539667"/>
              <a:gd name="connsiteX8" fmla="*/ 23744 w 999926"/>
              <a:gd name="connsiteY8" fmla="*/ 1445909 h 1539667"/>
              <a:gd name="connsiteX9" fmla="*/ 155894 w 999926"/>
              <a:gd name="connsiteY9" fmla="*/ 902248 h 1539667"/>
              <a:gd name="connsiteX10" fmla="*/ 213178 w 999926"/>
              <a:gd name="connsiteY10" fmla="*/ 676653 h 1539667"/>
              <a:gd name="connsiteX11" fmla="*/ 315136 w 999926"/>
              <a:gd name="connsiteY11" fmla="*/ 265815 h 153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99926" h="1539667">
                <a:moveTo>
                  <a:pt x="374804" y="0"/>
                </a:moveTo>
                <a:lnTo>
                  <a:pt x="999926" y="1611"/>
                </a:lnTo>
                <a:lnTo>
                  <a:pt x="982918" y="77382"/>
                </a:lnTo>
                <a:cubicBezTo>
                  <a:pt x="948874" y="229032"/>
                  <a:pt x="901282" y="420807"/>
                  <a:pt x="877154" y="503548"/>
                </a:cubicBezTo>
                <a:cubicBezTo>
                  <a:pt x="853022" y="586290"/>
                  <a:pt x="826286" y="691596"/>
                  <a:pt x="817734" y="737561"/>
                </a:cubicBezTo>
                <a:cubicBezTo>
                  <a:pt x="805694" y="802290"/>
                  <a:pt x="754842" y="1009661"/>
                  <a:pt x="632504" y="1491640"/>
                </a:cubicBezTo>
                <a:lnTo>
                  <a:pt x="620292" y="1539667"/>
                </a:lnTo>
                <a:lnTo>
                  <a:pt x="0" y="1539667"/>
                </a:lnTo>
                <a:lnTo>
                  <a:pt x="23744" y="1445909"/>
                </a:lnTo>
                <a:cubicBezTo>
                  <a:pt x="108506" y="1110250"/>
                  <a:pt x="145944" y="955735"/>
                  <a:pt x="155894" y="902248"/>
                </a:cubicBezTo>
                <a:cubicBezTo>
                  <a:pt x="164138" y="857937"/>
                  <a:pt x="189914" y="756418"/>
                  <a:pt x="213178" y="676653"/>
                </a:cubicBezTo>
                <a:cubicBezTo>
                  <a:pt x="236436" y="596887"/>
                  <a:pt x="282318" y="412010"/>
                  <a:pt x="315136" y="265815"/>
                </a:cubicBezTo>
                <a:close/>
              </a:path>
            </a:pathLst>
          </a:custGeom>
          <a:noFill/>
          <a:ln w="6350">
            <a:gradFill>
              <a:gsLst>
                <a:gs pos="13000">
                  <a:schemeClr val="accent1">
                    <a:alpha val="7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F191219C-7B79-483E-97AD-F92DA2A4D21C}"/>
              </a:ext>
            </a:extLst>
          </p:cNvPr>
          <p:cNvGrpSpPr/>
          <p:nvPr/>
        </p:nvGrpSpPr>
        <p:grpSpPr>
          <a:xfrm>
            <a:off x="2260200" y="5027447"/>
            <a:ext cx="3354737" cy="5138151"/>
            <a:chOff x="2260200" y="4773447"/>
            <a:chExt cx="3354737" cy="5138151"/>
          </a:xfrm>
        </p:grpSpPr>
        <p:sp>
          <p:nvSpPr>
            <p:cNvPr id="28" name="任意多边形: 形状 27">
              <a:extLst>
                <a:ext uri="{FF2B5EF4-FFF2-40B4-BE49-F238E27FC236}">
                  <a16:creationId xmlns="" xmlns:a16="http://schemas.microsoft.com/office/drawing/2014/main" id="{A0E536DA-C0E2-4FAD-87AB-48CD5FA5193B}"/>
                </a:ext>
              </a:extLst>
            </p:cNvPr>
            <p:cNvSpPr/>
            <p:nvPr/>
          </p:nvSpPr>
          <p:spPr>
            <a:xfrm rot="10800000">
              <a:off x="2260200" y="4773447"/>
              <a:ext cx="1557614" cy="5138151"/>
            </a:xfrm>
            <a:custGeom>
              <a:avLst/>
              <a:gdLst>
                <a:gd name="connsiteX0" fmla="*/ 2594352 w 3219474"/>
                <a:gd name="connsiteY0" fmla="*/ 0 h 10620184"/>
                <a:gd name="connsiteX1" fmla="*/ 3219474 w 3219474"/>
                <a:gd name="connsiteY1" fmla="*/ 1611 h 10620184"/>
                <a:gd name="connsiteX2" fmla="*/ 3202465 w 3219474"/>
                <a:gd name="connsiteY2" fmla="*/ 77382 h 10620184"/>
                <a:gd name="connsiteX3" fmla="*/ 3096701 w 3219474"/>
                <a:gd name="connsiteY3" fmla="*/ 503548 h 10620184"/>
                <a:gd name="connsiteX4" fmla="*/ 3037282 w 3219474"/>
                <a:gd name="connsiteY4" fmla="*/ 737561 h 10620184"/>
                <a:gd name="connsiteX5" fmla="*/ 2795149 w 3219474"/>
                <a:gd name="connsiteY5" fmla="*/ 1715400 h 10620184"/>
                <a:gd name="connsiteX6" fmla="*/ 2698572 w 3219474"/>
                <a:gd name="connsiteY6" fmla="*/ 2099849 h 10620184"/>
                <a:gd name="connsiteX7" fmla="*/ 2595752 w 3219474"/>
                <a:gd name="connsiteY7" fmla="*/ 2509371 h 10620184"/>
                <a:gd name="connsiteX8" fmla="*/ 2395159 w 3219474"/>
                <a:gd name="connsiteY8" fmla="*/ 3311700 h 10620184"/>
                <a:gd name="connsiteX9" fmla="*/ 2309153 w 3219474"/>
                <a:gd name="connsiteY9" fmla="*/ 3646004 h 10620184"/>
                <a:gd name="connsiteX10" fmla="*/ 2242924 w 3219474"/>
                <a:gd name="connsiteY10" fmla="*/ 3913447 h 10620184"/>
                <a:gd name="connsiteX11" fmla="*/ 1395412 w 3219474"/>
                <a:gd name="connsiteY11" fmla="*/ 7385376 h 10620184"/>
                <a:gd name="connsiteX12" fmla="*/ 623315 w 3219474"/>
                <a:gd name="connsiteY12" fmla="*/ 10566494 h 10620184"/>
                <a:gd name="connsiteX13" fmla="*/ 610674 w 3219474"/>
                <a:gd name="connsiteY13" fmla="*/ 10620184 h 10620184"/>
                <a:gd name="connsiteX14" fmla="*/ 566739 w 3219474"/>
                <a:gd name="connsiteY14" fmla="*/ 10619686 h 10620184"/>
                <a:gd name="connsiteX15" fmla="*/ 0 w 3219474"/>
                <a:gd name="connsiteY15" fmla="*/ 10590150 h 10620184"/>
                <a:gd name="connsiteX16" fmla="*/ 792626 w 3219474"/>
                <a:gd name="connsiteY16" fmla="*/ 7310956 h 10620184"/>
                <a:gd name="connsiteX17" fmla="*/ 1609655 w 3219474"/>
                <a:gd name="connsiteY17" fmla="*/ 3963905 h 10620184"/>
                <a:gd name="connsiteX18" fmla="*/ 1673502 w 3219474"/>
                <a:gd name="connsiteY18" fmla="*/ 3706081 h 10620184"/>
                <a:gd name="connsiteX19" fmla="*/ 1756415 w 3219474"/>
                <a:gd name="connsiteY19" fmla="*/ 3383802 h 10620184"/>
                <a:gd name="connsiteX20" fmla="*/ 1949793 w 3219474"/>
                <a:gd name="connsiteY20" fmla="*/ 2610330 h 10620184"/>
                <a:gd name="connsiteX21" fmla="*/ 2048914 w 3219474"/>
                <a:gd name="connsiteY21" fmla="*/ 2215538 h 10620184"/>
                <a:gd name="connsiteX22" fmla="*/ 2142018 w 3219474"/>
                <a:gd name="connsiteY22" fmla="*/ 1844916 h 10620184"/>
                <a:gd name="connsiteX23" fmla="*/ 2375443 w 3219474"/>
                <a:gd name="connsiteY23" fmla="*/ 902248 h 10620184"/>
                <a:gd name="connsiteX24" fmla="*/ 2432725 w 3219474"/>
                <a:gd name="connsiteY24" fmla="*/ 676653 h 10620184"/>
                <a:gd name="connsiteX25" fmla="*/ 2534684 w 3219474"/>
                <a:gd name="connsiteY25" fmla="*/ 265815 h 106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19474" h="10620184">
                  <a:moveTo>
                    <a:pt x="2594352" y="0"/>
                  </a:moveTo>
                  <a:lnTo>
                    <a:pt x="3219474" y="1611"/>
                  </a:lnTo>
                  <a:lnTo>
                    <a:pt x="3202465" y="77382"/>
                  </a:lnTo>
                  <a:cubicBezTo>
                    <a:pt x="3168421" y="229032"/>
                    <a:pt x="3120829" y="420807"/>
                    <a:pt x="3096701" y="503548"/>
                  </a:cubicBezTo>
                  <a:cubicBezTo>
                    <a:pt x="3072571" y="586290"/>
                    <a:pt x="3045835" y="691596"/>
                    <a:pt x="3037282" y="737561"/>
                  </a:cubicBezTo>
                  <a:cubicBezTo>
                    <a:pt x="3023521" y="811537"/>
                    <a:pt x="2959068" y="1071820"/>
                    <a:pt x="2795149" y="1715400"/>
                  </a:cubicBezTo>
                  <a:cubicBezTo>
                    <a:pt x="2768221" y="1821124"/>
                    <a:pt x="2724761" y="1994125"/>
                    <a:pt x="2698572" y="2099849"/>
                  </a:cubicBezTo>
                  <a:cubicBezTo>
                    <a:pt x="2672386" y="2205573"/>
                    <a:pt x="2626115" y="2389859"/>
                    <a:pt x="2595752" y="2509371"/>
                  </a:cubicBezTo>
                  <a:cubicBezTo>
                    <a:pt x="2525650" y="2785293"/>
                    <a:pt x="2452722" y="3076990"/>
                    <a:pt x="2395159" y="3311700"/>
                  </a:cubicBezTo>
                  <a:cubicBezTo>
                    <a:pt x="2370357" y="3412828"/>
                    <a:pt x="2331657" y="3563265"/>
                    <a:pt x="2309153" y="3646004"/>
                  </a:cubicBezTo>
                  <a:cubicBezTo>
                    <a:pt x="2286652" y="3728743"/>
                    <a:pt x="2256849" y="3849092"/>
                    <a:pt x="2242924" y="3913447"/>
                  </a:cubicBezTo>
                  <a:cubicBezTo>
                    <a:pt x="2228999" y="3977802"/>
                    <a:pt x="1847619" y="5540169"/>
                    <a:pt x="1395412" y="7385376"/>
                  </a:cubicBezTo>
                  <a:cubicBezTo>
                    <a:pt x="1042122" y="8826944"/>
                    <a:pt x="739018" y="10076546"/>
                    <a:pt x="623315" y="10566494"/>
                  </a:cubicBezTo>
                  <a:lnTo>
                    <a:pt x="610674" y="10620184"/>
                  </a:lnTo>
                  <a:lnTo>
                    <a:pt x="566739" y="10619686"/>
                  </a:lnTo>
                  <a:cubicBezTo>
                    <a:pt x="128003" y="10614096"/>
                    <a:pt x="0" y="10604528"/>
                    <a:pt x="0" y="10590150"/>
                  </a:cubicBezTo>
                  <a:cubicBezTo>
                    <a:pt x="0" y="10565432"/>
                    <a:pt x="356680" y="9089794"/>
                    <a:pt x="792626" y="7310956"/>
                  </a:cubicBezTo>
                  <a:cubicBezTo>
                    <a:pt x="1228568" y="5532118"/>
                    <a:pt x="1596231" y="4025945"/>
                    <a:pt x="1609655" y="3963905"/>
                  </a:cubicBezTo>
                  <a:cubicBezTo>
                    <a:pt x="1623079" y="3901865"/>
                    <a:pt x="1651811" y="3785844"/>
                    <a:pt x="1673502" y="3706081"/>
                  </a:cubicBezTo>
                  <a:cubicBezTo>
                    <a:pt x="1695197" y="3626318"/>
                    <a:pt x="1732504" y="3481292"/>
                    <a:pt x="1756415" y="3383802"/>
                  </a:cubicBezTo>
                  <a:cubicBezTo>
                    <a:pt x="1811908" y="3157533"/>
                    <a:pt x="1882212" y="2876328"/>
                    <a:pt x="1949793" y="2610330"/>
                  </a:cubicBezTo>
                  <a:cubicBezTo>
                    <a:pt x="1979064" y="2495117"/>
                    <a:pt x="2023671" y="2317460"/>
                    <a:pt x="2048914" y="2215538"/>
                  </a:cubicBezTo>
                  <a:cubicBezTo>
                    <a:pt x="2074161" y="2113616"/>
                    <a:pt x="2116058" y="1946838"/>
                    <a:pt x="2142018" y="1844916"/>
                  </a:cubicBezTo>
                  <a:cubicBezTo>
                    <a:pt x="2300041" y="1224485"/>
                    <a:pt x="2362176" y="973564"/>
                    <a:pt x="2375443" y="902248"/>
                  </a:cubicBezTo>
                  <a:cubicBezTo>
                    <a:pt x="2383687" y="857936"/>
                    <a:pt x="2409462" y="756418"/>
                    <a:pt x="2432725" y="676653"/>
                  </a:cubicBezTo>
                  <a:cubicBezTo>
                    <a:pt x="2455984" y="596887"/>
                    <a:pt x="2501865" y="412010"/>
                    <a:pt x="2534684" y="2658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68000">
                  <a:schemeClr val="accent1">
                    <a:alpha val="1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="" xmlns:a16="http://schemas.microsoft.com/office/drawing/2014/main" id="{F7784FE4-7F30-47CA-A5E3-040104C2A8E6}"/>
                </a:ext>
              </a:extLst>
            </p:cNvPr>
            <p:cNvSpPr/>
            <p:nvPr/>
          </p:nvSpPr>
          <p:spPr>
            <a:xfrm rot="10800000">
              <a:off x="3060510" y="5076803"/>
              <a:ext cx="2554427" cy="3933258"/>
            </a:xfrm>
            <a:custGeom>
              <a:avLst/>
              <a:gdLst>
                <a:gd name="connsiteX0" fmla="*/ 374804 w 999926"/>
                <a:gd name="connsiteY0" fmla="*/ 0 h 1539667"/>
                <a:gd name="connsiteX1" fmla="*/ 999926 w 999926"/>
                <a:gd name="connsiteY1" fmla="*/ 1611 h 1539667"/>
                <a:gd name="connsiteX2" fmla="*/ 982918 w 999926"/>
                <a:gd name="connsiteY2" fmla="*/ 77382 h 1539667"/>
                <a:gd name="connsiteX3" fmla="*/ 877154 w 999926"/>
                <a:gd name="connsiteY3" fmla="*/ 503548 h 1539667"/>
                <a:gd name="connsiteX4" fmla="*/ 817734 w 999926"/>
                <a:gd name="connsiteY4" fmla="*/ 737561 h 1539667"/>
                <a:gd name="connsiteX5" fmla="*/ 632504 w 999926"/>
                <a:gd name="connsiteY5" fmla="*/ 1491640 h 1539667"/>
                <a:gd name="connsiteX6" fmla="*/ 620292 w 999926"/>
                <a:gd name="connsiteY6" fmla="*/ 1539667 h 1539667"/>
                <a:gd name="connsiteX7" fmla="*/ 0 w 999926"/>
                <a:gd name="connsiteY7" fmla="*/ 1539667 h 1539667"/>
                <a:gd name="connsiteX8" fmla="*/ 23744 w 999926"/>
                <a:gd name="connsiteY8" fmla="*/ 1445909 h 1539667"/>
                <a:gd name="connsiteX9" fmla="*/ 155894 w 999926"/>
                <a:gd name="connsiteY9" fmla="*/ 902248 h 1539667"/>
                <a:gd name="connsiteX10" fmla="*/ 213178 w 999926"/>
                <a:gd name="connsiteY10" fmla="*/ 676653 h 1539667"/>
                <a:gd name="connsiteX11" fmla="*/ 315136 w 999926"/>
                <a:gd name="connsiteY11" fmla="*/ 265815 h 15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9926" h="1539667">
                  <a:moveTo>
                    <a:pt x="374804" y="0"/>
                  </a:moveTo>
                  <a:lnTo>
                    <a:pt x="999926" y="1611"/>
                  </a:lnTo>
                  <a:lnTo>
                    <a:pt x="982918" y="77382"/>
                  </a:lnTo>
                  <a:cubicBezTo>
                    <a:pt x="948874" y="229032"/>
                    <a:pt x="901282" y="420807"/>
                    <a:pt x="877154" y="503548"/>
                  </a:cubicBezTo>
                  <a:cubicBezTo>
                    <a:pt x="853022" y="586290"/>
                    <a:pt x="826286" y="691596"/>
                    <a:pt x="817734" y="737561"/>
                  </a:cubicBezTo>
                  <a:cubicBezTo>
                    <a:pt x="805694" y="802290"/>
                    <a:pt x="754842" y="1009661"/>
                    <a:pt x="632504" y="1491640"/>
                  </a:cubicBezTo>
                  <a:lnTo>
                    <a:pt x="620292" y="1539667"/>
                  </a:lnTo>
                  <a:lnTo>
                    <a:pt x="0" y="1539667"/>
                  </a:lnTo>
                  <a:lnTo>
                    <a:pt x="23744" y="1445909"/>
                  </a:lnTo>
                  <a:cubicBezTo>
                    <a:pt x="108506" y="1110250"/>
                    <a:pt x="145944" y="955735"/>
                    <a:pt x="155894" y="902248"/>
                  </a:cubicBezTo>
                  <a:cubicBezTo>
                    <a:pt x="164138" y="857937"/>
                    <a:pt x="189914" y="756418"/>
                    <a:pt x="213178" y="676653"/>
                  </a:cubicBezTo>
                  <a:cubicBezTo>
                    <a:pt x="236436" y="596887"/>
                    <a:pt x="282318" y="412010"/>
                    <a:pt x="315136" y="2658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68000">
                  <a:schemeClr val="accent1">
                    <a:alpha val="1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4240" tIns="22120" rIns="44240" bIns="221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124B8A83-EB4C-4DBE-BA9F-73B05C6A6B27}"/>
              </a:ext>
            </a:extLst>
          </p:cNvPr>
          <p:cNvSpPr/>
          <p:nvPr/>
        </p:nvSpPr>
        <p:spPr>
          <a:xfrm>
            <a:off x="655084" y="5210482"/>
            <a:ext cx="205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华滚滚长江东逝水</a:t>
            </a:r>
          </a:p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浪花淘尽英雄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7796C8C-7B01-4F9C-B533-F62197350CC9}"/>
              </a:ext>
            </a:extLst>
          </p:cNvPr>
          <p:cNvSpPr/>
          <p:nvPr/>
        </p:nvSpPr>
        <p:spPr>
          <a:xfrm>
            <a:off x="4228371" y="1858513"/>
            <a:ext cx="205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滚滚长江东逝水</a:t>
            </a:r>
          </a:p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浪花淘尽英雄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13CF8DC4-00A6-4D56-9818-113DB455BBD5}"/>
              </a:ext>
            </a:extLst>
          </p:cNvPr>
          <p:cNvSpPr/>
          <p:nvPr/>
        </p:nvSpPr>
        <p:spPr>
          <a:xfrm>
            <a:off x="6181287" y="5210482"/>
            <a:ext cx="217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滚滚长江东逝水</a:t>
            </a:r>
          </a:p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浪花淘尽英雄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02734AAF-1C10-4DA8-8DB5-5157C1567F31}"/>
              </a:ext>
            </a:extLst>
          </p:cNvPr>
          <p:cNvSpPr/>
          <p:nvPr/>
        </p:nvSpPr>
        <p:spPr>
          <a:xfrm>
            <a:off x="9643354" y="1858513"/>
            <a:ext cx="205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滚滚长江东逝水</a:t>
            </a:r>
          </a:p>
          <a:p>
            <a:r>
              <a:rPr lang="zh-CN" altLang="en-US" i="1" noProof="1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1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浪花淘尽英雄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="" xmlns:a16="http://schemas.microsoft.com/office/drawing/2014/main" id="{66ED9830-4458-4708-B942-8061CE25F336}"/>
              </a:ext>
            </a:extLst>
          </p:cNvPr>
          <p:cNvSpPr/>
          <p:nvPr/>
        </p:nvSpPr>
        <p:spPr>
          <a:xfrm>
            <a:off x="11355635" y="3340440"/>
            <a:ext cx="1998167" cy="3076740"/>
          </a:xfrm>
          <a:custGeom>
            <a:avLst/>
            <a:gdLst>
              <a:gd name="connsiteX0" fmla="*/ 374804 w 999926"/>
              <a:gd name="connsiteY0" fmla="*/ 0 h 1539667"/>
              <a:gd name="connsiteX1" fmla="*/ 999926 w 999926"/>
              <a:gd name="connsiteY1" fmla="*/ 1611 h 1539667"/>
              <a:gd name="connsiteX2" fmla="*/ 982918 w 999926"/>
              <a:gd name="connsiteY2" fmla="*/ 77382 h 1539667"/>
              <a:gd name="connsiteX3" fmla="*/ 877154 w 999926"/>
              <a:gd name="connsiteY3" fmla="*/ 503548 h 1539667"/>
              <a:gd name="connsiteX4" fmla="*/ 817734 w 999926"/>
              <a:gd name="connsiteY4" fmla="*/ 737561 h 1539667"/>
              <a:gd name="connsiteX5" fmla="*/ 632504 w 999926"/>
              <a:gd name="connsiteY5" fmla="*/ 1491640 h 1539667"/>
              <a:gd name="connsiteX6" fmla="*/ 620292 w 999926"/>
              <a:gd name="connsiteY6" fmla="*/ 1539667 h 1539667"/>
              <a:gd name="connsiteX7" fmla="*/ 0 w 999926"/>
              <a:gd name="connsiteY7" fmla="*/ 1539667 h 1539667"/>
              <a:gd name="connsiteX8" fmla="*/ 23744 w 999926"/>
              <a:gd name="connsiteY8" fmla="*/ 1445909 h 1539667"/>
              <a:gd name="connsiteX9" fmla="*/ 155894 w 999926"/>
              <a:gd name="connsiteY9" fmla="*/ 902248 h 1539667"/>
              <a:gd name="connsiteX10" fmla="*/ 213178 w 999926"/>
              <a:gd name="connsiteY10" fmla="*/ 676653 h 1539667"/>
              <a:gd name="connsiteX11" fmla="*/ 315136 w 999926"/>
              <a:gd name="connsiteY11" fmla="*/ 265815 h 153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99926" h="1539667">
                <a:moveTo>
                  <a:pt x="374804" y="0"/>
                </a:moveTo>
                <a:lnTo>
                  <a:pt x="999926" y="1611"/>
                </a:lnTo>
                <a:lnTo>
                  <a:pt x="982918" y="77382"/>
                </a:lnTo>
                <a:cubicBezTo>
                  <a:pt x="948874" y="229032"/>
                  <a:pt x="901282" y="420807"/>
                  <a:pt x="877154" y="503548"/>
                </a:cubicBezTo>
                <a:cubicBezTo>
                  <a:pt x="853022" y="586290"/>
                  <a:pt x="826286" y="691596"/>
                  <a:pt x="817734" y="737561"/>
                </a:cubicBezTo>
                <a:cubicBezTo>
                  <a:pt x="805694" y="802290"/>
                  <a:pt x="754842" y="1009661"/>
                  <a:pt x="632504" y="1491640"/>
                </a:cubicBezTo>
                <a:lnTo>
                  <a:pt x="620292" y="1539667"/>
                </a:lnTo>
                <a:lnTo>
                  <a:pt x="0" y="1539667"/>
                </a:lnTo>
                <a:lnTo>
                  <a:pt x="23744" y="1445909"/>
                </a:lnTo>
                <a:cubicBezTo>
                  <a:pt x="108506" y="1110250"/>
                  <a:pt x="145944" y="955735"/>
                  <a:pt x="155894" y="902248"/>
                </a:cubicBezTo>
                <a:cubicBezTo>
                  <a:pt x="164138" y="857937"/>
                  <a:pt x="189914" y="756418"/>
                  <a:pt x="213178" y="676653"/>
                </a:cubicBezTo>
                <a:cubicBezTo>
                  <a:pt x="236436" y="596887"/>
                  <a:pt x="282318" y="412010"/>
                  <a:pt x="315136" y="265815"/>
                </a:cubicBezTo>
                <a:close/>
              </a:path>
            </a:pathLst>
          </a:custGeom>
          <a:noFill/>
          <a:ln w="6350">
            <a:gradFill>
              <a:gsLst>
                <a:gs pos="13000">
                  <a:schemeClr val="accent1">
                    <a:alpha val="7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7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直接连接符 112">
            <a:extLst>
              <a:ext uri="{FF2B5EF4-FFF2-40B4-BE49-F238E27FC236}">
                <a16:creationId xmlns="" xmlns:a16="http://schemas.microsoft.com/office/drawing/2014/main" id="{62C937EE-8C3E-4E86-ACE7-658B43E0942B}"/>
              </a:ext>
            </a:extLst>
          </p:cNvPr>
          <p:cNvCxnSpPr>
            <a:cxnSpLocks/>
          </p:cNvCxnSpPr>
          <p:nvPr/>
        </p:nvCxnSpPr>
        <p:spPr>
          <a:xfrm flipV="1">
            <a:off x="3712525" y="5329469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3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="" xmlns:a16="http://schemas.microsoft.com/office/drawing/2014/main" id="{E4B252FC-5973-4258-9EEE-59CC8FC025EB}"/>
              </a:ext>
            </a:extLst>
          </p:cNvPr>
          <p:cNvCxnSpPr>
            <a:cxnSpLocks/>
          </p:cNvCxnSpPr>
          <p:nvPr/>
        </p:nvCxnSpPr>
        <p:spPr>
          <a:xfrm flipV="1">
            <a:off x="3623073" y="5619802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3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="" xmlns:a16="http://schemas.microsoft.com/office/drawing/2014/main" id="{974C5E3C-CDE0-45E7-BD1B-2B1D7FCF905D}"/>
              </a:ext>
            </a:extLst>
          </p:cNvPr>
          <p:cNvSpPr/>
          <p:nvPr/>
        </p:nvSpPr>
        <p:spPr>
          <a:xfrm>
            <a:off x="4502540" y="2536924"/>
            <a:ext cx="2636867" cy="260548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="" xmlns:a16="http://schemas.microsoft.com/office/drawing/2014/main" id="{57094526-3284-468A-A553-1DFAD84237BF}"/>
              </a:ext>
            </a:extLst>
          </p:cNvPr>
          <p:cNvCxnSpPr>
            <a:cxnSpLocks/>
          </p:cNvCxnSpPr>
          <p:nvPr/>
        </p:nvCxnSpPr>
        <p:spPr>
          <a:xfrm flipV="1">
            <a:off x="4226547" y="4629904"/>
            <a:ext cx="0" cy="464510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3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="" xmlns:a16="http://schemas.microsoft.com/office/drawing/2014/main" id="{840FA10A-C3D4-4031-9932-B2541DBB079D}"/>
              </a:ext>
            </a:extLst>
          </p:cNvPr>
          <p:cNvCxnSpPr>
            <a:cxnSpLocks/>
          </p:cNvCxnSpPr>
          <p:nvPr/>
        </p:nvCxnSpPr>
        <p:spPr>
          <a:xfrm flipV="1">
            <a:off x="4339035" y="4995610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3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="" xmlns:a16="http://schemas.microsoft.com/office/drawing/2014/main" id="{3F6058FA-303F-4D5E-B9EF-060B74434870}"/>
              </a:ext>
            </a:extLst>
          </p:cNvPr>
          <p:cNvCxnSpPr>
            <a:cxnSpLocks/>
          </p:cNvCxnSpPr>
          <p:nvPr/>
        </p:nvCxnSpPr>
        <p:spPr>
          <a:xfrm flipV="1">
            <a:off x="4152595" y="5142410"/>
            <a:ext cx="0" cy="260523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3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="" xmlns:a16="http://schemas.microsoft.com/office/drawing/2014/main" id="{880D4730-8722-4329-9DCA-9E34C999E09C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5820974" y="5142411"/>
            <a:ext cx="0" cy="4077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="" xmlns:a16="http://schemas.microsoft.com/office/drawing/2014/main" id="{BF3E1713-BF85-4045-BD8E-8DD54506BB7E}"/>
              </a:ext>
            </a:extLst>
          </p:cNvPr>
          <p:cNvSpPr/>
          <p:nvPr/>
        </p:nvSpPr>
        <p:spPr>
          <a:xfrm>
            <a:off x="5784199" y="5509019"/>
            <a:ext cx="82790" cy="82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6" name="直接连接符 125">
            <a:extLst>
              <a:ext uri="{FF2B5EF4-FFF2-40B4-BE49-F238E27FC236}">
                <a16:creationId xmlns="" xmlns:a16="http://schemas.microsoft.com/office/drawing/2014/main" id="{3601A383-CEAF-45F8-9B9F-C909496E1646}"/>
              </a:ext>
            </a:extLst>
          </p:cNvPr>
          <p:cNvCxnSpPr>
            <a:cxnSpLocks/>
          </p:cNvCxnSpPr>
          <p:nvPr/>
        </p:nvCxnSpPr>
        <p:spPr>
          <a:xfrm flipV="1">
            <a:off x="7348935" y="4612552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="" xmlns:a16="http://schemas.microsoft.com/office/drawing/2014/main" id="{461FBF31-0587-4CAB-ACC0-5A5AD0E4ACC6}"/>
              </a:ext>
            </a:extLst>
          </p:cNvPr>
          <p:cNvCxnSpPr>
            <a:cxnSpLocks/>
          </p:cNvCxnSpPr>
          <p:nvPr/>
        </p:nvCxnSpPr>
        <p:spPr>
          <a:xfrm flipV="1">
            <a:off x="7259483" y="4902885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>
            <a:extLst>
              <a:ext uri="{FF2B5EF4-FFF2-40B4-BE49-F238E27FC236}">
                <a16:creationId xmlns="" xmlns:a16="http://schemas.microsoft.com/office/drawing/2014/main" id="{77877E7A-C147-4EFA-AA3B-AE9242719571}"/>
              </a:ext>
            </a:extLst>
          </p:cNvPr>
          <p:cNvSpPr/>
          <p:nvPr/>
        </p:nvSpPr>
        <p:spPr>
          <a:xfrm>
            <a:off x="8136573" y="1814048"/>
            <a:ext cx="3258347" cy="260548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2" name="直接连接符 141">
            <a:extLst>
              <a:ext uri="{FF2B5EF4-FFF2-40B4-BE49-F238E27FC236}">
                <a16:creationId xmlns="" xmlns:a16="http://schemas.microsoft.com/office/drawing/2014/main" id="{24E500B4-9E63-48FC-88B7-2194CDF9C893}"/>
              </a:ext>
            </a:extLst>
          </p:cNvPr>
          <p:cNvCxnSpPr>
            <a:cxnSpLocks/>
          </p:cNvCxnSpPr>
          <p:nvPr/>
        </p:nvCxnSpPr>
        <p:spPr>
          <a:xfrm flipV="1">
            <a:off x="7860581" y="3907028"/>
            <a:ext cx="0" cy="464510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="" xmlns:a16="http://schemas.microsoft.com/office/drawing/2014/main" id="{E823C15E-ABED-4BDC-BE54-166DBB5B2649}"/>
              </a:ext>
            </a:extLst>
          </p:cNvPr>
          <p:cNvCxnSpPr>
            <a:cxnSpLocks/>
          </p:cNvCxnSpPr>
          <p:nvPr/>
        </p:nvCxnSpPr>
        <p:spPr>
          <a:xfrm flipV="1">
            <a:off x="7973069" y="4272734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="" xmlns:a16="http://schemas.microsoft.com/office/drawing/2014/main" id="{7F1D20EF-25C1-4C16-A98D-13A04FCAF2FE}"/>
              </a:ext>
            </a:extLst>
          </p:cNvPr>
          <p:cNvCxnSpPr>
            <a:cxnSpLocks/>
          </p:cNvCxnSpPr>
          <p:nvPr/>
        </p:nvCxnSpPr>
        <p:spPr>
          <a:xfrm flipV="1">
            <a:off x="7786629" y="4419534"/>
            <a:ext cx="0" cy="260523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椭圆 138">
            <a:extLst>
              <a:ext uri="{FF2B5EF4-FFF2-40B4-BE49-F238E27FC236}">
                <a16:creationId xmlns="" xmlns:a16="http://schemas.microsoft.com/office/drawing/2014/main" id="{BC2B0AF4-1AC8-41F1-B0D6-36E69F586C46}"/>
              </a:ext>
            </a:extLst>
          </p:cNvPr>
          <p:cNvSpPr/>
          <p:nvPr/>
        </p:nvSpPr>
        <p:spPr>
          <a:xfrm>
            <a:off x="9697633" y="4786143"/>
            <a:ext cx="82790" cy="82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="" xmlns:a16="http://schemas.microsoft.com/office/drawing/2014/main" id="{4C9E0557-E4FA-4990-84C7-EFA798DE6EA5}"/>
              </a:ext>
            </a:extLst>
          </p:cNvPr>
          <p:cNvCxnSpPr>
            <a:cxnSpLocks/>
          </p:cNvCxnSpPr>
          <p:nvPr/>
        </p:nvCxnSpPr>
        <p:spPr>
          <a:xfrm>
            <a:off x="9739028" y="4419534"/>
            <a:ext cx="0" cy="4077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="" xmlns:a16="http://schemas.microsoft.com/office/drawing/2014/main" id="{02EA5858-23BD-4C1C-A879-7DEE4BA76ED3}"/>
              </a:ext>
            </a:extLst>
          </p:cNvPr>
          <p:cNvSpPr/>
          <p:nvPr/>
        </p:nvSpPr>
        <p:spPr>
          <a:xfrm>
            <a:off x="866130" y="3253840"/>
            <a:ext cx="2636866" cy="260548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="" xmlns:a16="http://schemas.microsoft.com/office/drawing/2014/main" id="{9D2DAA1A-4AF5-4BEE-A2D4-B713B7F0DAA9}"/>
              </a:ext>
            </a:extLst>
          </p:cNvPr>
          <p:cNvCxnSpPr>
            <a:cxnSpLocks/>
          </p:cNvCxnSpPr>
          <p:nvPr/>
        </p:nvCxnSpPr>
        <p:spPr>
          <a:xfrm flipV="1">
            <a:off x="590137" y="5346820"/>
            <a:ext cx="0" cy="464510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="" xmlns:a16="http://schemas.microsoft.com/office/drawing/2014/main" id="{3B50AD88-189D-46C9-A27E-76291D733E69}"/>
              </a:ext>
            </a:extLst>
          </p:cNvPr>
          <p:cNvCxnSpPr>
            <a:cxnSpLocks/>
          </p:cNvCxnSpPr>
          <p:nvPr/>
        </p:nvCxnSpPr>
        <p:spPr>
          <a:xfrm flipV="1">
            <a:off x="702625" y="5712526"/>
            <a:ext cx="0" cy="383058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="" xmlns:a16="http://schemas.microsoft.com/office/drawing/2014/main" id="{3720D9A4-1D29-4D47-BD56-4CC2B1204032}"/>
              </a:ext>
            </a:extLst>
          </p:cNvPr>
          <p:cNvCxnSpPr>
            <a:cxnSpLocks/>
          </p:cNvCxnSpPr>
          <p:nvPr/>
        </p:nvCxnSpPr>
        <p:spPr>
          <a:xfrm flipV="1">
            <a:off x="516185" y="5859326"/>
            <a:ext cx="0" cy="260523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="" xmlns:a16="http://schemas.microsoft.com/office/drawing/2014/main" id="{C315C8CD-9F8F-45DD-A925-DC1DB0F8D084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2184563" y="5859327"/>
            <a:ext cx="0" cy="4077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10C6F60F-A267-4B92-8BEB-C7B14682F9CB}"/>
              </a:ext>
            </a:extLst>
          </p:cNvPr>
          <p:cNvSpPr/>
          <p:nvPr/>
        </p:nvSpPr>
        <p:spPr>
          <a:xfrm>
            <a:off x="2147789" y="6225935"/>
            <a:ext cx="82790" cy="82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="" xmlns:a16="http://schemas.microsoft.com/office/drawing/2014/main" id="{0820F23E-3012-48ED-A90C-B05CABB443AB}"/>
              </a:ext>
            </a:extLst>
          </p:cNvPr>
          <p:cNvSpPr txBox="1"/>
          <p:nvPr/>
        </p:nvSpPr>
        <p:spPr>
          <a:xfrm>
            <a:off x="797080" y="3406628"/>
            <a:ext cx="27749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C72C917-2D72-4074-9FA6-5BF178C10B49}"/>
              </a:ext>
            </a:extLst>
          </p:cNvPr>
          <p:cNvSpPr/>
          <p:nvPr/>
        </p:nvSpPr>
        <p:spPr>
          <a:xfrm>
            <a:off x="866620" y="3849691"/>
            <a:ext cx="2647404" cy="1585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lang="zh-CN" altLang="en-US" sz="1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8FA92854-BDE4-4716-A98A-452C3A658813}"/>
              </a:ext>
            </a:extLst>
          </p:cNvPr>
          <p:cNvSpPr txBox="1"/>
          <p:nvPr/>
        </p:nvSpPr>
        <p:spPr>
          <a:xfrm>
            <a:off x="4474993" y="2718258"/>
            <a:ext cx="27749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2EE914DD-C561-40C0-815F-90375EF2FA24}"/>
              </a:ext>
            </a:extLst>
          </p:cNvPr>
          <p:cNvSpPr/>
          <p:nvPr/>
        </p:nvSpPr>
        <p:spPr>
          <a:xfrm>
            <a:off x="4639783" y="3175429"/>
            <a:ext cx="2489365" cy="15778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lang="zh-CN" altLang="en-US" sz="1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2F56FB81-D1A8-4C67-92AF-A666D655F9A7}"/>
              </a:ext>
            </a:extLst>
          </p:cNvPr>
          <p:cNvSpPr txBox="1"/>
          <p:nvPr/>
        </p:nvSpPr>
        <p:spPr>
          <a:xfrm>
            <a:off x="8353164" y="1982793"/>
            <a:ext cx="27749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请在此处输入内容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BB98C65C-5366-4B9A-BB19-AE24A3B72E55}"/>
              </a:ext>
            </a:extLst>
          </p:cNvPr>
          <p:cNvSpPr/>
          <p:nvPr/>
        </p:nvSpPr>
        <p:spPr>
          <a:xfrm>
            <a:off x="8422703" y="2436370"/>
            <a:ext cx="2705423" cy="1585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592C9A9-ED14-4814-946A-5F508B37BA11}"/>
              </a:ext>
            </a:extLst>
          </p:cNvPr>
          <p:cNvSpPr/>
          <p:nvPr/>
        </p:nvSpPr>
        <p:spPr>
          <a:xfrm>
            <a:off x="1033445" y="2673676"/>
            <a:ext cx="2302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1978-2003</a:t>
            </a:r>
            <a:endParaRPr kumimoji="0" lang="zh-CN" altLang="zh-CN" sz="440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7C92DA8B-F263-4B91-81FE-60C7FDD454AF}"/>
              </a:ext>
            </a:extLst>
          </p:cNvPr>
          <p:cNvSpPr/>
          <p:nvPr/>
        </p:nvSpPr>
        <p:spPr>
          <a:xfrm>
            <a:off x="4669857" y="1950254"/>
            <a:ext cx="2302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2003-2009</a:t>
            </a:r>
            <a:endParaRPr kumimoji="0" lang="zh-CN" altLang="zh-CN" sz="440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97DE288D-F561-4E40-8AED-09F723A922CE}"/>
              </a:ext>
            </a:extLst>
          </p:cNvPr>
          <p:cNvSpPr/>
          <p:nvPr/>
        </p:nvSpPr>
        <p:spPr>
          <a:xfrm>
            <a:off x="8589530" y="1300963"/>
            <a:ext cx="2302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2009-2019</a:t>
            </a:r>
            <a:endParaRPr kumimoji="0" lang="zh-CN" altLang="zh-CN" sz="440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295AD7D6-C125-4A66-8768-6D064E4C3386}"/>
              </a:ext>
            </a:extLst>
          </p:cNvPr>
          <p:cNvCxnSpPr>
            <a:cxnSpLocks/>
          </p:cNvCxnSpPr>
          <p:nvPr/>
        </p:nvCxnSpPr>
        <p:spPr>
          <a:xfrm flipH="1" flipV="1">
            <a:off x="11371506" y="3807046"/>
            <a:ext cx="12981" cy="564492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="" xmlns:a16="http://schemas.microsoft.com/office/drawing/2014/main" id="{DF0EE17E-77B9-45F5-ABC9-3E915D14670A}"/>
              </a:ext>
            </a:extLst>
          </p:cNvPr>
          <p:cNvCxnSpPr>
            <a:cxnSpLocks/>
          </p:cNvCxnSpPr>
          <p:nvPr/>
        </p:nvCxnSpPr>
        <p:spPr>
          <a:xfrm flipH="1" flipV="1">
            <a:off x="11561115" y="3291478"/>
            <a:ext cx="12981" cy="564492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A22007AB-C205-4A4A-9DF3-1D273B86A01B}"/>
              </a:ext>
            </a:extLst>
          </p:cNvPr>
          <p:cNvGrpSpPr/>
          <p:nvPr/>
        </p:nvGrpSpPr>
        <p:grpSpPr>
          <a:xfrm>
            <a:off x="-929709" y="4840950"/>
            <a:ext cx="13978394" cy="1439742"/>
            <a:chOff x="-18435" y="3374189"/>
            <a:chExt cx="22633141" cy="2331160"/>
          </a:xfrm>
        </p:grpSpPr>
        <p:grpSp>
          <p:nvGrpSpPr>
            <p:cNvPr id="61" name="组合 60">
              <a:extLst>
                <a:ext uri="{FF2B5EF4-FFF2-40B4-BE49-F238E27FC236}">
                  <a16:creationId xmlns="" xmlns:a16="http://schemas.microsoft.com/office/drawing/2014/main" id="{88CB4369-8907-476B-B7C7-D1D2E4C83F61}"/>
                </a:ext>
              </a:extLst>
            </p:cNvPr>
            <p:cNvGrpSpPr/>
            <p:nvPr/>
          </p:nvGrpSpPr>
          <p:grpSpPr>
            <a:xfrm>
              <a:off x="-18435" y="4543539"/>
              <a:ext cx="8305800" cy="1161810"/>
              <a:chOff x="0" y="4543539"/>
              <a:chExt cx="8305800" cy="1161810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="" xmlns:a16="http://schemas.microsoft.com/office/drawing/2014/main" id="{4F392880-87DF-437B-B7C9-344D41DAC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705349"/>
                <a:ext cx="7146173" cy="0"/>
              </a:xfrm>
              <a:prstGeom prst="line">
                <a:avLst/>
              </a:prstGeom>
              <a:ln w="158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="" xmlns:a16="http://schemas.microsoft.com/office/drawing/2014/main" id="{EE88DBBF-E47C-4349-A6FA-C031336721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6370" y="4543539"/>
                <a:ext cx="1159430" cy="1159429"/>
              </a:xfrm>
              <a:prstGeom prst="line">
                <a:avLst/>
              </a:prstGeom>
              <a:ln w="158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>
              <a:extLst>
                <a:ext uri="{FF2B5EF4-FFF2-40B4-BE49-F238E27FC236}">
                  <a16:creationId xmlns="" xmlns:a16="http://schemas.microsoft.com/office/drawing/2014/main" id="{D4629798-371C-4B8C-9098-BE38214277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7365" y="4543341"/>
              <a:ext cx="5552426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="" xmlns:a16="http://schemas.microsoft.com/office/drawing/2014/main" id="{5451A4E3-84DB-4302-86B5-5A2A99F9D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791" y="3376832"/>
              <a:ext cx="1159627" cy="1159627"/>
            </a:xfrm>
            <a:prstGeom prst="line">
              <a:avLst/>
            </a:prstGeom>
            <a:ln w="15875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="" xmlns:a16="http://schemas.microsoft.com/office/drawing/2014/main" id="{A6F2DA24-E1C1-434A-9017-746EDDE1EBE3}"/>
                </a:ext>
              </a:extLst>
            </p:cNvPr>
            <p:cNvCxnSpPr>
              <a:cxnSpLocks/>
            </p:cNvCxnSpPr>
            <p:nvPr/>
          </p:nvCxnSpPr>
          <p:spPr>
            <a:xfrm>
              <a:off x="14999418" y="3374189"/>
              <a:ext cx="7615288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9B7A198E-6F2B-4C44-B11D-7AA11A718739}"/>
              </a:ext>
            </a:extLst>
          </p:cNvPr>
          <p:cNvCxnSpPr>
            <a:cxnSpLocks/>
          </p:cNvCxnSpPr>
          <p:nvPr/>
        </p:nvCxnSpPr>
        <p:spPr>
          <a:xfrm flipH="1" flipV="1">
            <a:off x="11330394" y="3119135"/>
            <a:ext cx="12981" cy="564492"/>
          </a:xfrm>
          <a:prstGeom prst="line">
            <a:avLst/>
          </a:prstGeom>
          <a:ln w="15875" cap="rnd">
            <a:gradFill>
              <a:gsLst>
                <a:gs pos="100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D8F1FEB2-C6EF-4E18-B89F-AD5D43283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9297" y="546100"/>
            <a:ext cx="4653406" cy="492443"/>
          </a:xfrm>
        </p:spPr>
        <p:txBody>
          <a:bodyPr/>
          <a:lstStyle/>
          <a:p>
            <a:r>
              <a:rPr lang="zh-CN" altLang="en-US"/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35867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D001B72D-77D6-4199-A6F5-DCB291CA3701}"/>
              </a:ext>
            </a:extLst>
          </p:cNvPr>
          <p:cNvSpPr/>
          <p:nvPr/>
        </p:nvSpPr>
        <p:spPr>
          <a:xfrm>
            <a:off x="140879" y="-2158999"/>
            <a:ext cx="11718475" cy="11718470"/>
          </a:xfrm>
          <a:prstGeom prst="ellipse">
            <a:avLst/>
          </a:prstGeom>
          <a:gradFill flip="none" rotWithShape="1">
            <a:gsLst>
              <a:gs pos="60000">
                <a:schemeClr val="accent1">
                  <a:alpha val="0"/>
                </a:schemeClr>
              </a:gs>
              <a:gs pos="100000">
                <a:schemeClr val="accent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47625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6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8719BF28-E0D8-4661-ABE2-6F28993BB176}"/>
              </a:ext>
            </a:extLst>
          </p:cNvPr>
          <p:cNvSpPr/>
          <p:nvPr/>
        </p:nvSpPr>
        <p:spPr>
          <a:xfrm>
            <a:off x="3120648" y="960007"/>
            <a:ext cx="5759860" cy="5759858"/>
          </a:xfrm>
          <a:prstGeom prst="ellipse">
            <a:avLst/>
          </a:prstGeom>
          <a:gradFill flip="none" rotWithShape="1">
            <a:gsLst>
              <a:gs pos="60000">
                <a:schemeClr val="accent1">
                  <a:alpha val="0"/>
                </a:schemeClr>
              </a:gs>
              <a:gs pos="100000">
                <a:schemeClr val="accent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47625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6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89397200-B68C-4083-81BD-81DA650F7085}"/>
              </a:ext>
            </a:extLst>
          </p:cNvPr>
          <p:cNvGrpSpPr/>
          <p:nvPr/>
        </p:nvGrpSpPr>
        <p:grpSpPr>
          <a:xfrm>
            <a:off x="2822980" y="662340"/>
            <a:ext cx="6355196" cy="6355192"/>
            <a:chOff x="1828185" y="-1088542"/>
            <a:chExt cx="8769230" cy="8769230"/>
          </a:xfrm>
        </p:grpSpPr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09E7E155-884A-4992-9E26-C778294FF561}"/>
                </a:ext>
              </a:extLst>
            </p:cNvPr>
            <p:cNvSpPr/>
            <p:nvPr/>
          </p:nvSpPr>
          <p:spPr>
            <a:xfrm>
              <a:off x="1997499" y="-919228"/>
              <a:ext cx="8430602" cy="8430602"/>
            </a:xfrm>
            <a:prstGeom prst="ellipse">
              <a:avLst/>
            </a:prstGeom>
            <a:noFill/>
            <a:ln w="47625" cap="rnd">
              <a:solidFill>
                <a:srgbClr val="1DDBF2">
                  <a:alpha val="22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31552DDA-C29E-4D25-842A-93ED1E8CDE86}"/>
                </a:ext>
              </a:extLst>
            </p:cNvPr>
            <p:cNvSpPr/>
            <p:nvPr/>
          </p:nvSpPr>
          <p:spPr>
            <a:xfrm>
              <a:off x="1828185" y="-1088542"/>
              <a:ext cx="8769230" cy="8769230"/>
            </a:xfrm>
            <a:prstGeom prst="ellipse">
              <a:avLst/>
            </a:prstGeom>
            <a:noFill/>
            <a:ln w="15875" cap="rnd">
              <a:solidFill>
                <a:srgbClr val="1DDBF2">
                  <a:alpha val="22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DB79A1E-C3C7-4FC6-8243-388BEEBAC04E}"/>
              </a:ext>
            </a:extLst>
          </p:cNvPr>
          <p:cNvSpPr/>
          <p:nvPr/>
        </p:nvSpPr>
        <p:spPr>
          <a:xfrm>
            <a:off x="3785187" y="1624546"/>
            <a:ext cx="4430782" cy="4430780"/>
          </a:xfrm>
          <a:prstGeom prst="ellipse">
            <a:avLst/>
          </a:prstGeom>
          <a:noFill/>
          <a:ln w="3175">
            <a:gradFill>
              <a:gsLst>
                <a:gs pos="29000">
                  <a:srgbClr val="DDF3FB">
                    <a:alpha val="26000"/>
                  </a:srgbClr>
                </a:gs>
                <a:gs pos="0">
                  <a:srgbClr val="1DDBF2"/>
                </a:gs>
                <a:gs pos="51300">
                  <a:srgbClr val="C5EAF8">
                    <a:alpha val="0"/>
                  </a:srgbClr>
                </a:gs>
                <a:gs pos="72000">
                  <a:srgbClr val="AFE2F5">
                    <a:alpha val="20000"/>
                  </a:srgbClr>
                </a:gs>
                <a:gs pos="100000">
                  <a:srgbClr val="1DDBF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3938D0BC-1A56-4B99-86DC-1751264BFACA}"/>
              </a:ext>
            </a:extLst>
          </p:cNvPr>
          <p:cNvSpPr/>
          <p:nvPr/>
        </p:nvSpPr>
        <p:spPr>
          <a:xfrm>
            <a:off x="3505577" y="1344936"/>
            <a:ext cx="4990002" cy="4990001"/>
          </a:xfrm>
          <a:prstGeom prst="ellipse">
            <a:avLst/>
          </a:prstGeom>
          <a:noFill/>
          <a:ln w="3175">
            <a:gradFill>
              <a:gsLst>
                <a:gs pos="25000">
                  <a:srgbClr val="DDF3FB">
                    <a:alpha val="7000"/>
                  </a:srgbClr>
                </a:gs>
                <a:gs pos="0">
                  <a:schemeClr val="accent1">
                    <a:lumMod val="5000"/>
                    <a:lumOff val="95000"/>
                    <a:alpha val="27000"/>
                  </a:schemeClr>
                </a:gs>
                <a:gs pos="51300">
                  <a:srgbClr val="C5EAF8">
                    <a:alpha val="0"/>
                  </a:srgbClr>
                </a:gs>
                <a:gs pos="77000">
                  <a:srgbClr val="AFE2F5">
                    <a:alpha val="7000"/>
                  </a:srgbClr>
                </a:gs>
                <a:gs pos="100000">
                  <a:schemeClr val="accent1">
                    <a:lumMod val="45000"/>
                    <a:lumOff val="55000"/>
                    <a:alpha val="27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="" xmlns:a16="http://schemas.microsoft.com/office/drawing/2014/main" id="{345FA892-89B1-4297-8365-EF5BA54639F7}"/>
              </a:ext>
            </a:extLst>
          </p:cNvPr>
          <p:cNvSpPr/>
          <p:nvPr/>
        </p:nvSpPr>
        <p:spPr>
          <a:xfrm rot="5858913" flipH="1">
            <a:off x="2875471" y="885753"/>
            <a:ext cx="485042" cy="1806345"/>
          </a:xfrm>
          <a:custGeom>
            <a:avLst/>
            <a:gdLst>
              <a:gd name="connsiteX0" fmla="*/ 545049 w 609113"/>
              <a:gd name="connsiteY0" fmla="*/ 289252 h 1792001"/>
              <a:gd name="connsiteX1" fmla="*/ 609016 w 609113"/>
              <a:gd name="connsiteY1" fmla="*/ 1680193 h 1792001"/>
              <a:gd name="connsiteX2" fmla="*/ 522366 w 609113"/>
              <a:gd name="connsiteY2" fmla="*/ 1775197 h 1792001"/>
              <a:gd name="connsiteX3" fmla="*/ 159068 w 609113"/>
              <a:gd name="connsiteY3" fmla="*/ 1791904 h 1792001"/>
              <a:gd name="connsiteX4" fmla="*/ 64064 w 609113"/>
              <a:gd name="connsiteY4" fmla="*/ 1705254 h 1792001"/>
              <a:gd name="connsiteX5" fmla="*/ 97 w 609113"/>
              <a:gd name="connsiteY5" fmla="*/ 314313 h 1792001"/>
              <a:gd name="connsiteX6" fmla="*/ 86747 w 609113"/>
              <a:gd name="connsiteY6" fmla="*/ 219309 h 1792001"/>
              <a:gd name="connsiteX7" fmla="*/ 138754 w 609113"/>
              <a:gd name="connsiteY7" fmla="*/ 216917 h 1792001"/>
              <a:gd name="connsiteX8" fmla="*/ 264567 w 609113"/>
              <a:gd name="connsiteY8" fmla="*/ 0 h 1792001"/>
              <a:gd name="connsiteX9" fmla="*/ 383842 w 609113"/>
              <a:gd name="connsiteY9" fmla="*/ 205646 h 1792001"/>
              <a:gd name="connsiteX10" fmla="*/ 450045 w 609113"/>
              <a:gd name="connsiteY10" fmla="*/ 202602 h 1792001"/>
              <a:gd name="connsiteX11" fmla="*/ 545049 w 609113"/>
              <a:gd name="connsiteY11" fmla="*/ 289252 h 17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113" h="1792001">
                <a:moveTo>
                  <a:pt x="545049" y="289252"/>
                </a:moveTo>
                <a:lnTo>
                  <a:pt x="609016" y="1680193"/>
                </a:lnTo>
                <a:cubicBezTo>
                  <a:pt x="611323" y="1730355"/>
                  <a:pt x="572528" y="1772890"/>
                  <a:pt x="522366" y="1775197"/>
                </a:cubicBezTo>
                <a:lnTo>
                  <a:pt x="159068" y="1791904"/>
                </a:lnTo>
                <a:cubicBezTo>
                  <a:pt x="108906" y="1794211"/>
                  <a:pt x="66371" y="1755416"/>
                  <a:pt x="64064" y="1705254"/>
                </a:cubicBezTo>
                <a:lnTo>
                  <a:pt x="97" y="314313"/>
                </a:lnTo>
                <a:cubicBezTo>
                  <a:pt x="-2210" y="264151"/>
                  <a:pt x="36585" y="221616"/>
                  <a:pt x="86747" y="219309"/>
                </a:cubicBezTo>
                <a:lnTo>
                  <a:pt x="138754" y="216917"/>
                </a:lnTo>
                <a:lnTo>
                  <a:pt x="264567" y="0"/>
                </a:lnTo>
                <a:lnTo>
                  <a:pt x="383842" y="205646"/>
                </a:lnTo>
                <a:lnTo>
                  <a:pt x="450045" y="202602"/>
                </a:lnTo>
                <a:cubicBezTo>
                  <a:pt x="500207" y="200295"/>
                  <a:pt x="542742" y="239090"/>
                  <a:pt x="545049" y="28925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588E3B75-7D52-4247-B4A0-29E6E4266676}"/>
              </a:ext>
            </a:extLst>
          </p:cNvPr>
          <p:cNvSpPr/>
          <p:nvPr/>
        </p:nvSpPr>
        <p:spPr>
          <a:xfrm rot="614714" flipH="1">
            <a:off x="2382232" y="1568188"/>
            <a:ext cx="1242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000" kern="100" spc="100" dirty="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滚滚长江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3007EB7C-FBC2-4E12-9F09-8871CD8DC8C7}"/>
              </a:ext>
            </a:extLst>
          </p:cNvPr>
          <p:cNvSpPr/>
          <p:nvPr/>
        </p:nvSpPr>
        <p:spPr>
          <a:xfrm rot="5762258" flipH="1">
            <a:off x="2074768" y="1838653"/>
            <a:ext cx="485042" cy="1806345"/>
          </a:xfrm>
          <a:custGeom>
            <a:avLst/>
            <a:gdLst>
              <a:gd name="connsiteX0" fmla="*/ 545049 w 609113"/>
              <a:gd name="connsiteY0" fmla="*/ 289252 h 1792001"/>
              <a:gd name="connsiteX1" fmla="*/ 609016 w 609113"/>
              <a:gd name="connsiteY1" fmla="*/ 1680193 h 1792001"/>
              <a:gd name="connsiteX2" fmla="*/ 522366 w 609113"/>
              <a:gd name="connsiteY2" fmla="*/ 1775197 h 1792001"/>
              <a:gd name="connsiteX3" fmla="*/ 159068 w 609113"/>
              <a:gd name="connsiteY3" fmla="*/ 1791904 h 1792001"/>
              <a:gd name="connsiteX4" fmla="*/ 64064 w 609113"/>
              <a:gd name="connsiteY4" fmla="*/ 1705254 h 1792001"/>
              <a:gd name="connsiteX5" fmla="*/ 97 w 609113"/>
              <a:gd name="connsiteY5" fmla="*/ 314313 h 1792001"/>
              <a:gd name="connsiteX6" fmla="*/ 86747 w 609113"/>
              <a:gd name="connsiteY6" fmla="*/ 219309 h 1792001"/>
              <a:gd name="connsiteX7" fmla="*/ 138754 w 609113"/>
              <a:gd name="connsiteY7" fmla="*/ 216917 h 1792001"/>
              <a:gd name="connsiteX8" fmla="*/ 264567 w 609113"/>
              <a:gd name="connsiteY8" fmla="*/ 0 h 1792001"/>
              <a:gd name="connsiteX9" fmla="*/ 383842 w 609113"/>
              <a:gd name="connsiteY9" fmla="*/ 205646 h 1792001"/>
              <a:gd name="connsiteX10" fmla="*/ 450045 w 609113"/>
              <a:gd name="connsiteY10" fmla="*/ 202602 h 1792001"/>
              <a:gd name="connsiteX11" fmla="*/ 545049 w 609113"/>
              <a:gd name="connsiteY11" fmla="*/ 289252 h 17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113" h="1792001">
                <a:moveTo>
                  <a:pt x="545049" y="289252"/>
                </a:moveTo>
                <a:lnTo>
                  <a:pt x="609016" y="1680193"/>
                </a:lnTo>
                <a:cubicBezTo>
                  <a:pt x="611323" y="1730355"/>
                  <a:pt x="572528" y="1772890"/>
                  <a:pt x="522366" y="1775197"/>
                </a:cubicBezTo>
                <a:lnTo>
                  <a:pt x="159068" y="1791904"/>
                </a:lnTo>
                <a:cubicBezTo>
                  <a:pt x="108906" y="1794211"/>
                  <a:pt x="66371" y="1755416"/>
                  <a:pt x="64064" y="1705254"/>
                </a:cubicBezTo>
                <a:lnTo>
                  <a:pt x="97" y="314313"/>
                </a:lnTo>
                <a:cubicBezTo>
                  <a:pt x="-2210" y="264151"/>
                  <a:pt x="36585" y="221616"/>
                  <a:pt x="86747" y="219309"/>
                </a:cubicBezTo>
                <a:lnTo>
                  <a:pt x="138754" y="216917"/>
                </a:lnTo>
                <a:lnTo>
                  <a:pt x="264567" y="0"/>
                </a:lnTo>
                <a:lnTo>
                  <a:pt x="383842" y="205646"/>
                </a:lnTo>
                <a:lnTo>
                  <a:pt x="450045" y="202602"/>
                </a:lnTo>
                <a:cubicBezTo>
                  <a:pt x="500207" y="200295"/>
                  <a:pt x="542742" y="239090"/>
                  <a:pt x="545049" y="28925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D818A79-27BE-4849-9D32-8495DD290A6D}"/>
              </a:ext>
            </a:extLst>
          </p:cNvPr>
          <p:cNvSpPr/>
          <p:nvPr/>
        </p:nvSpPr>
        <p:spPr>
          <a:xfrm rot="518059" flipH="1">
            <a:off x="1580991" y="2524313"/>
            <a:ext cx="1242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0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滚滚长江</a:t>
            </a:r>
            <a:endParaRPr lang="zh-CN" altLang="en-US" sz="20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="" xmlns:a16="http://schemas.microsoft.com/office/drawing/2014/main" id="{AC757594-4AFE-4162-9EF4-F1340CD5ECC6}"/>
              </a:ext>
            </a:extLst>
          </p:cNvPr>
          <p:cNvSpPr/>
          <p:nvPr/>
        </p:nvSpPr>
        <p:spPr>
          <a:xfrm rot="5244199" flipH="1">
            <a:off x="1707474" y="2863624"/>
            <a:ext cx="485042" cy="1806345"/>
          </a:xfrm>
          <a:custGeom>
            <a:avLst/>
            <a:gdLst>
              <a:gd name="connsiteX0" fmla="*/ 545049 w 609113"/>
              <a:gd name="connsiteY0" fmla="*/ 289252 h 1792001"/>
              <a:gd name="connsiteX1" fmla="*/ 609016 w 609113"/>
              <a:gd name="connsiteY1" fmla="*/ 1680193 h 1792001"/>
              <a:gd name="connsiteX2" fmla="*/ 522366 w 609113"/>
              <a:gd name="connsiteY2" fmla="*/ 1775197 h 1792001"/>
              <a:gd name="connsiteX3" fmla="*/ 159068 w 609113"/>
              <a:gd name="connsiteY3" fmla="*/ 1791904 h 1792001"/>
              <a:gd name="connsiteX4" fmla="*/ 64064 w 609113"/>
              <a:gd name="connsiteY4" fmla="*/ 1705254 h 1792001"/>
              <a:gd name="connsiteX5" fmla="*/ 97 w 609113"/>
              <a:gd name="connsiteY5" fmla="*/ 314313 h 1792001"/>
              <a:gd name="connsiteX6" fmla="*/ 86747 w 609113"/>
              <a:gd name="connsiteY6" fmla="*/ 219309 h 1792001"/>
              <a:gd name="connsiteX7" fmla="*/ 138754 w 609113"/>
              <a:gd name="connsiteY7" fmla="*/ 216917 h 1792001"/>
              <a:gd name="connsiteX8" fmla="*/ 264567 w 609113"/>
              <a:gd name="connsiteY8" fmla="*/ 0 h 1792001"/>
              <a:gd name="connsiteX9" fmla="*/ 383842 w 609113"/>
              <a:gd name="connsiteY9" fmla="*/ 205646 h 1792001"/>
              <a:gd name="connsiteX10" fmla="*/ 450045 w 609113"/>
              <a:gd name="connsiteY10" fmla="*/ 202602 h 1792001"/>
              <a:gd name="connsiteX11" fmla="*/ 545049 w 609113"/>
              <a:gd name="connsiteY11" fmla="*/ 289252 h 17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113" h="1792001">
                <a:moveTo>
                  <a:pt x="545049" y="289252"/>
                </a:moveTo>
                <a:lnTo>
                  <a:pt x="609016" y="1680193"/>
                </a:lnTo>
                <a:cubicBezTo>
                  <a:pt x="611323" y="1730355"/>
                  <a:pt x="572528" y="1772890"/>
                  <a:pt x="522366" y="1775197"/>
                </a:cubicBezTo>
                <a:lnTo>
                  <a:pt x="159068" y="1791904"/>
                </a:lnTo>
                <a:cubicBezTo>
                  <a:pt x="108906" y="1794211"/>
                  <a:pt x="66371" y="1755416"/>
                  <a:pt x="64064" y="1705254"/>
                </a:cubicBezTo>
                <a:lnTo>
                  <a:pt x="97" y="314313"/>
                </a:lnTo>
                <a:cubicBezTo>
                  <a:pt x="-2210" y="264151"/>
                  <a:pt x="36585" y="221616"/>
                  <a:pt x="86747" y="219309"/>
                </a:cubicBezTo>
                <a:lnTo>
                  <a:pt x="138754" y="216917"/>
                </a:lnTo>
                <a:lnTo>
                  <a:pt x="264567" y="0"/>
                </a:lnTo>
                <a:lnTo>
                  <a:pt x="383842" y="205646"/>
                </a:lnTo>
                <a:lnTo>
                  <a:pt x="450045" y="202602"/>
                </a:lnTo>
                <a:cubicBezTo>
                  <a:pt x="500207" y="200295"/>
                  <a:pt x="542742" y="239090"/>
                  <a:pt x="545049" y="28925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DABC40E4-9ABF-4EF4-80E4-0A0906B32556}"/>
              </a:ext>
            </a:extLst>
          </p:cNvPr>
          <p:cNvSpPr/>
          <p:nvPr/>
        </p:nvSpPr>
        <p:spPr>
          <a:xfrm flipH="1">
            <a:off x="1212382" y="3555463"/>
            <a:ext cx="1242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0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滚滚长江</a:t>
            </a:r>
            <a:endParaRPr lang="zh-CN" altLang="en-US" sz="20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="" xmlns:a16="http://schemas.microsoft.com/office/drawing/2014/main" id="{C6EFB74E-FEB0-4C4C-B9DA-7F5FABFDF276}"/>
              </a:ext>
            </a:extLst>
          </p:cNvPr>
          <p:cNvSpPr/>
          <p:nvPr/>
        </p:nvSpPr>
        <p:spPr>
          <a:xfrm rot="4844896" flipH="1">
            <a:off x="1977229" y="3955473"/>
            <a:ext cx="485042" cy="1806345"/>
          </a:xfrm>
          <a:custGeom>
            <a:avLst/>
            <a:gdLst>
              <a:gd name="connsiteX0" fmla="*/ 545049 w 609113"/>
              <a:gd name="connsiteY0" fmla="*/ 289252 h 1792001"/>
              <a:gd name="connsiteX1" fmla="*/ 609016 w 609113"/>
              <a:gd name="connsiteY1" fmla="*/ 1680193 h 1792001"/>
              <a:gd name="connsiteX2" fmla="*/ 522366 w 609113"/>
              <a:gd name="connsiteY2" fmla="*/ 1775197 h 1792001"/>
              <a:gd name="connsiteX3" fmla="*/ 159068 w 609113"/>
              <a:gd name="connsiteY3" fmla="*/ 1791904 h 1792001"/>
              <a:gd name="connsiteX4" fmla="*/ 64064 w 609113"/>
              <a:gd name="connsiteY4" fmla="*/ 1705254 h 1792001"/>
              <a:gd name="connsiteX5" fmla="*/ 97 w 609113"/>
              <a:gd name="connsiteY5" fmla="*/ 314313 h 1792001"/>
              <a:gd name="connsiteX6" fmla="*/ 86747 w 609113"/>
              <a:gd name="connsiteY6" fmla="*/ 219309 h 1792001"/>
              <a:gd name="connsiteX7" fmla="*/ 138754 w 609113"/>
              <a:gd name="connsiteY7" fmla="*/ 216917 h 1792001"/>
              <a:gd name="connsiteX8" fmla="*/ 264567 w 609113"/>
              <a:gd name="connsiteY8" fmla="*/ 0 h 1792001"/>
              <a:gd name="connsiteX9" fmla="*/ 383842 w 609113"/>
              <a:gd name="connsiteY9" fmla="*/ 205646 h 1792001"/>
              <a:gd name="connsiteX10" fmla="*/ 450045 w 609113"/>
              <a:gd name="connsiteY10" fmla="*/ 202602 h 1792001"/>
              <a:gd name="connsiteX11" fmla="*/ 545049 w 609113"/>
              <a:gd name="connsiteY11" fmla="*/ 289252 h 17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113" h="1792001">
                <a:moveTo>
                  <a:pt x="545049" y="289252"/>
                </a:moveTo>
                <a:lnTo>
                  <a:pt x="609016" y="1680193"/>
                </a:lnTo>
                <a:cubicBezTo>
                  <a:pt x="611323" y="1730355"/>
                  <a:pt x="572528" y="1772890"/>
                  <a:pt x="522366" y="1775197"/>
                </a:cubicBezTo>
                <a:lnTo>
                  <a:pt x="159068" y="1791904"/>
                </a:lnTo>
                <a:cubicBezTo>
                  <a:pt x="108906" y="1794211"/>
                  <a:pt x="66371" y="1755416"/>
                  <a:pt x="64064" y="1705254"/>
                </a:cubicBezTo>
                <a:lnTo>
                  <a:pt x="97" y="314313"/>
                </a:lnTo>
                <a:cubicBezTo>
                  <a:pt x="-2210" y="264151"/>
                  <a:pt x="36585" y="221616"/>
                  <a:pt x="86747" y="219309"/>
                </a:cubicBezTo>
                <a:lnTo>
                  <a:pt x="138754" y="216917"/>
                </a:lnTo>
                <a:lnTo>
                  <a:pt x="264567" y="0"/>
                </a:lnTo>
                <a:lnTo>
                  <a:pt x="383842" y="205646"/>
                </a:lnTo>
                <a:lnTo>
                  <a:pt x="450045" y="202602"/>
                </a:lnTo>
                <a:cubicBezTo>
                  <a:pt x="500207" y="200295"/>
                  <a:pt x="542742" y="239090"/>
                  <a:pt x="545049" y="28925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866A66C-B5A7-4B0A-99D0-3544823988C1}"/>
              </a:ext>
            </a:extLst>
          </p:cNvPr>
          <p:cNvSpPr/>
          <p:nvPr/>
        </p:nvSpPr>
        <p:spPr>
          <a:xfrm rot="21200697" flipH="1">
            <a:off x="1505861" y="4658591"/>
            <a:ext cx="1242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0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滚滚长江</a:t>
            </a:r>
            <a:endParaRPr lang="zh-CN" altLang="en-US" sz="20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17D71554-8885-40B6-A252-895EB7FC4005}"/>
              </a:ext>
            </a:extLst>
          </p:cNvPr>
          <p:cNvSpPr/>
          <p:nvPr/>
        </p:nvSpPr>
        <p:spPr>
          <a:xfrm rot="4454917" flipH="1">
            <a:off x="2448179" y="4970285"/>
            <a:ext cx="596391" cy="1921253"/>
          </a:xfrm>
          <a:custGeom>
            <a:avLst/>
            <a:gdLst>
              <a:gd name="connsiteX0" fmla="*/ 545049 w 609113"/>
              <a:gd name="connsiteY0" fmla="*/ 289252 h 1792001"/>
              <a:gd name="connsiteX1" fmla="*/ 609016 w 609113"/>
              <a:gd name="connsiteY1" fmla="*/ 1680193 h 1792001"/>
              <a:gd name="connsiteX2" fmla="*/ 522366 w 609113"/>
              <a:gd name="connsiteY2" fmla="*/ 1775197 h 1792001"/>
              <a:gd name="connsiteX3" fmla="*/ 159068 w 609113"/>
              <a:gd name="connsiteY3" fmla="*/ 1791904 h 1792001"/>
              <a:gd name="connsiteX4" fmla="*/ 64064 w 609113"/>
              <a:gd name="connsiteY4" fmla="*/ 1705254 h 1792001"/>
              <a:gd name="connsiteX5" fmla="*/ 97 w 609113"/>
              <a:gd name="connsiteY5" fmla="*/ 314313 h 1792001"/>
              <a:gd name="connsiteX6" fmla="*/ 86747 w 609113"/>
              <a:gd name="connsiteY6" fmla="*/ 219309 h 1792001"/>
              <a:gd name="connsiteX7" fmla="*/ 138754 w 609113"/>
              <a:gd name="connsiteY7" fmla="*/ 216917 h 1792001"/>
              <a:gd name="connsiteX8" fmla="*/ 264567 w 609113"/>
              <a:gd name="connsiteY8" fmla="*/ 0 h 1792001"/>
              <a:gd name="connsiteX9" fmla="*/ 383842 w 609113"/>
              <a:gd name="connsiteY9" fmla="*/ 205646 h 1792001"/>
              <a:gd name="connsiteX10" fmla="*/ 450045 w 609113"/>
              <a:gd name="connsiteY10" fmla="*/ 202602 h 1792001"/>
              <a:gd name="connsiteX11" fmla="*/ 545049 w 609113"/>
              <a:gd name="connsiteY11" fmla="*/ 289252 h 17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113" h="1792001">
                <a:moveTo>
                  <a:pt x="545049" y="289252"/>
                </a:moveTo>
                <a:lnTo>
                  <a:pt x="609016" y="1680193"/>
                </a:lnTo>
                <a:cubicBezTo>
                  <a:pt x="611323" y="1730355"/>
                  <a:pt x="572528" y="1772890"/>
                  <a:pt x="522366" y="1775197"/>
                </a:cubicBezTo>
                <a:lnTo>
                  <a:pt x="159068" y="1791904"/>
                </a:lnTo>
                <a:cubicBezTo>
                  <a:pt x="108906" y="1794211"/>
                  <a:pt x="66371" y="1755416"/>
                  <a:pt x="64064" y="1705254"/>
                </a:cubicBezTo>
                <a:lnTo>
                  <a:pt x="97" y="314313"/>
                </a:lnTo>
                <a:cubicBezTo>
                  <a:pt x="-2210" y="264151"/>
                  <a:pt x="36585" y="221616"/>
                  <a:pt x="86747" y="219309"/>
                </a:cubicBezTo>
                <a:lnTo>
                  <a:pt x="138754" y="216917"/>
                </a:lnTo>
                <a:lnTo>
                  <a:pt x="264567" y="0"/>
                </a:lnTo>
                <a:lnTo>
                  <a:pt x="383842" y="205646"/>
                </a:lnTo>
                <a:lnTo>
                  <a:pt x="450045" y="202602"/>
                </a:lnTo>
                <a:cubicBezTo>
                  <a:pt x="500207" y="200295"/>
                  <a:pt x="542742" y="239090"/>
                  <a:pt x="545049" y="28925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5CA640F0-0AFC-4CBC-9985-BDA19C6D8387}"/>
              </a:ext>
            </a:extLst>
          </p:cNvPr>
          <p:cNvSpPr/>
          <p:nvPr/>
        </p:nvSpPr>
        <p:spPr>
          <a:xfrm rot="20810718" flipH="1">
            <a:off x="2107780" y="5750778"/>
            <a:ext cx="1242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0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滚滚长江</a:t>
            </a:r>
            <a:endParaRPr lang="zh-CN" altLang="en-US" sz="20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7BD85EBC-0944-4735-BF51-AE9280F74729}"/>
              </a:ext>
            </a:extLst>
          </p:cNvPr>
          <p:cNvCxnSpPr>
            <a:cxnSpLocks/>
          </p:cNvCxnSpPr>
          <p:nvPr/>
        </p:nvCxnSpPr>
        <p:spPr>
          <a:xfrm flipH="1">
            <a:off x="7448621" y="2197027"/>
            <a:ext cx="247087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6CDD5C51-5750-4B9F-B471-0B098F265892}"/>
              </a:ext>
            </a:extLst>
          </p:cNvPr>
          <p:cNvSpPr/>
          <p:nvPr/>
        </p:nvSpPr>
        <p:spPr>
          <a:xfrm>
            <a:off x="7906612" y="1731728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浪花淘尽英雄</a:t>
            </a:r>
            <a:endParaRPr lang="zh-CN" altLang="en-US" sz="24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6F91C69C-3D07-4721-8DF3-BCAC3E82DD75}"/>
              </a:ext>
            </a:extLst>
          </p:cNvPr>
          <p:cNvCxnSpPr>
            <a:cxnSpLocks/>
          </p:cNvCxnSpPr>
          <p:nvPr/>
        </p:nvCxnSpPr>
        <p:spPr>
          <a:xfrm flipH="1">
            <a:off x="8177837" y="3146092"/>
            <a:ext cx="247087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65BF41F4-875C-4ACA-B693-21126A16FED3}"/>
              </a:ext>
            </a:extLst>
          </p:cNvPr>
          <p:cNvSpPr/>
          <p:nvPr/>
        </p:nvSpPr>
        <p:spPr>
          <a:xfrm>
            <a:off x="8663870" y="2656319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浪花淘尽英雄</a:t>
            </a:r>
            <a:endParaRPr lang="zh-CN" altLang="en-US" sz="24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FAB0CEE6-45BA-4C66-85A7-73550F9ED785}"/>
              </a:ext>
            </a:extLst>
          </p:cNvPr>
          <p:cNvCxnSpPr>
            <a:cxnSpLocks/>
          </p:cNvCxnSpPr>
          <p:nvPr/>
        </p:nvCxnSpPr>
        <p:spPr>
          <a:xfrm flipH="1">
            <a:off x="8864218" y="4076292"/>
            <a:ext cx="247087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7C2C789-A835-4213-A088-BADB2F6D6974}"/>
              </a:ext>
            </a:extLst>
          </p:cNvPr>
          <p:cNvSpPr/>
          <p:nvPr/>
        </p:nvSpPr>
        <p:spPr>
          <a:xfrm>
            <a:off x="9119886" y="3613307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浪花淘尽英雄</a:t>
            </a:r>
            <a:endParaRPr lang="zh-CN" altLang="en-US" sz="24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6CCB8088-2921-41E5-9B58-10109F8F4DA7}"/>
              </a:ext>
            </a:extLst>
          </p:cNvPr>
          <p:cNvCxnSpPr>
            <a:cxnSpLocks/>
          </p:cNvCxnSpPr>
          <p:nvPr/>
        </p:nvCxnSpPr>
        <p:spPr>
          <a:xfrm flipH="1">
            <a:off x="8215969" y="4990722"/>
            <a:ext cx="247087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AEF010E2-30E3-408A-A62D-206D55F900B0}"/>
              </a:ext>
            </a:extLst>
          </p:cNvPr>
          <p:cNvSpPr/>
          <p:nvPr/>
        </p:nvSpPr>
        <p:spPr>
          <a:xfrm>
            <a:off x="8685680" y="4500949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浪花淘尽英雄</a:t>
            </a:r>
            <a:endParaRPr lang="zh-CN" altLang="en-US" sz="24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7231DD63-68B2-4A81-A345-CCDC6C83DC8B}"/>
              </a:ext>
            </a:extLst>
          </p:cNvPr>
          <p:cNvCxnSpPr>
            <a:cxnSpLocks/>
          </p:cNvCxnSpPr>
          <p:nvPr/>
        </p:nvCxnSpPr>
        <p:spPr>
          <a:xfrm flipH="1">
            <a:off x="7909088" y="6096321"/>
            <a:ext cx="247087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42F4EB43-68B6-4258-B1F0-53F09E1DF75E}"/>
              </a:ext>
            </a:extLst>
          </p:cNvPr>
          <p:cNvSpPr/>
          <p:nvPr/>
        </p:nvSpPr>
        <p:spPr>
          <a:xfrm>
            <a:off x="8104816" y="5597915"/>
            <a:ext cx="207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浪花淘尽英雄</a:t>
            </a:r>
            <a:endParaRPr lang="zh-CN" altLang="en-US" sz="2400" kern="100" spc="100" dirty="0"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="" xmlns:a16="http://schemas.microsoft.com/office/drawing/2014/main" id="{E7C94C07-9D97-4956-A9B1-3A087E5B77BD}"/>
              </a:ext>
            </a:extLst>
          </p:cNvPr>
          <p:cNvSpPr/>
          <p:nvPr/>
        </p:nvSpPr>
        <p:spPr>
          <a:xfrm rot="5400000">
            <a:off x="6849965" y="3451623"/>
            <a:ext cx="2767374" cy="643889"/>
          </a:xfrm>
          <a:custGeom>
            <a:avLst/>
            <a:gdLst>
              <a:gd name="connsiteX0" fmla="*/ 0 w 5010613"/>
              <a:gd name="connsiteY0" fmla="*/ 739715 h 739715"/>
              <a:gd name="connsiteX1" fmla="*/ 2392711 w 5010613"/>
              <a:gd name="connsiteY1" fmla="*/ 221363 h 739715"/>
              <a:gd name="connsiteX2" fmla="*/ 2446664 w 5010613"/>
              <a:gd name="connsiteY2" fmla="*/ 150075 h 739715"/>
              <a:gd name="connsiteX3" fmla="*/ 2340540 w 5010613"/>
              <a:gd name="connsiteY3" fmla="*/ 150075 h 739715"/>
              <a:gd name="connsiteX4" fmla="*/ 2505306 w 5010613"/>
              <a:gd name="connsiteY4" fmla="*/ 0 h 739715"/>
              <a:gd name="connsiteX5" fmla="*/ 2670072 w 5010613"/>
              <a:gd name="connsiteY5" fmla="*/ 150075 h 739715"/>
              <a:gd name="connsiteX6" fmla="*/ 2563950 w 5010613"/>
              <a:gd name="connsiteY6" fmla="*/ 150075 h 739715"/>
              <a:gd name="connsiteX7" fmla="*/ 2617902 w 5010613"/>
              <a:gd name="connsiteY7" fmla="*/ 221363 h 739715"/>
              <a:gd name="connsiteX8" fmla="*/ 5010613 w 5010613"/>
              <a:gd name="connsiteY8" fmla="*/ 739715 h 739715"/>
              <a:gd name="connsiteX9" fmla="*/ 2505306 w 5010613"/>
              <a:gd name="connsiteY9" fmla="*/ 739715 h 73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0613" h="739715">
                <a:moveTo>
                  <a:pt x="0" y="739715"/>
                </a:moveTo>
                <a:cubicBezTo>
                  <a:pt x="1269897" y="656489"/>
                  <a:pt x="2057120" y="602695"/>
                  <a:pt x="2392711" y="221363"/>
                </a:cubicBezTo>
                <a:lnTo>
                  <a:pt x="2446664" y="150075"/>
                </a:lnTo>
                <a:lnTo>
                  <a:pt x="2340540" y="150075"/>
                </a:lnTo>
                <a:lnTo>
                  <a:pt x="2505306" y="0"/>
                </a:lnTo>
                <a:lnTo>
                  <a:pt x="2670072" y="150075"/>
                </a:lnTo>
                <a:lnTo>
                  <a:pt x="2563950" y="150075"/>
                </a:lnTo>
                <a:lnTo>
                  <a:pt x="2617902" y="221363"/>
                </a:lnTo>
                <a:cubicBezTo>
                  <a:pt x="2953492" y="602695"/>
                  <a:pt x="3740716" y="656489"/>
                  <a:pt x="5010613" y="739715"/>
                </a:cubicBezTo>
                <a:lnTo>
                  <a:pt x="2505306" y="739715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6200000" scaled="0"/>
          </a:gradFill>
          <a:ln>
            <a:gradFill>
              <a:gsLst>
                <a:gs pos="500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/>
              <a:cs typeface="+mn-cs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3F12C4A1-E910-4E4E-A564-EE6870931808}"/>
              </a:ext>
            </a:extLst>
          </p:cNvPr>
          <p:cNvSpPr/>
          <p:nvPr/>
        </p:nvSpPr>
        <p:spPr>
          <a:xfrm>
            <a:off x="4087220" y="1926578"/>
            <a:ext cx="3826718" cy="3826717"/>
          </a:xfrm>
          <a:prstGeom prst="ellipse">
            <a:avLst/>
          </a:prstGeom>
          <a:noFill/>
          <a:ln w="1016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rgbClr val="00B0F0"/>
                  </a:gs>
                  <a:gs pos="0">
                    <a:srgbClr val="32FFFF"/>
                  </a:gs>
                </a:gsLst>
                <a:lin ang="2700000" scaled="1"/>
                <a:tileRect/>
              </a:gradFill>
              <a:effectLst>
                <a:outerShdw blurRad="101600" sx="101000" sy="101000" algn="ctr" rotWithShape="0">
                  <a:srgbClr val="32FFFF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51B7031-D5B9-48F5-A684-80F6CE6207D3}"/>
              </a:ext>
            </a:extLst>
          </p:cNvPr>
          <p:cNvSpPr/>
          <p:nvPr/>
        </p:nvSpPr>
        <p:spPr>
          <a:xfrm>
            <a:off x="3532706" y="1372066"/>
            <a:ext cx="4935744" cy="4935740"/>
          </a:xfrm>
          <a:prstGeom prst="ellipse">
            <a:avLst/>
          </a:prstGeom>
          <a:noFill/>
          <a:ln w="6350" cap="flat" cmpd="sng" algn="ctr">
            <a:solidFill>
              <a:srgbClr val="15D2FD">
                <a:alpha val="50000"/>
              </a:srgbClr>
            </a:solidFill>
            <a:prstDash val="dash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89DD9F64-E8C5-4148-A78C-9684608708FC}"/>
              </a:ext>
            </a:extLst>
          </p:cNvPr>
          <p:cNvSpPr/>
          <p:nvPr/>
        </p:nvSpPr>
        <p:spPr>
          <a:xfrm>
            <a:off x="4535711" y="2606676"/>
            <a:ext cx="2923153" cy="96024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D7D31">
                      <a:lumMod val="60000"/>
                      <a:lumOff val="40000"/>
                    </a:srgbClr>
                  </a:gs>
                  <a:gs pos="0">
                    <a:srgbClr val="FFC000">
                      <a:lumMod val="20000"/>
                      <a:lumOff val="8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阿里巴巴普惠体 B"/>
              <a:ea typeface="阿里巴巴普惠体 B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FB125BF6-B907-41DE-A399-7E400D7FB2D4}"/>
              </a:ext>
            </a:extLst>
          </p:cNvPr>
          <p:cNvSpPr/>
          <p:nvPr/>
        </p:nvSpPr>
        <p:spPr>
          <a:xfrm>
            <a:off x="5319084" y="2766363"/>
            <a:ext cx="123751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i="1" kern="100" spc="100"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长江</a:t>
            </a:r>
            <a:endParaRPr kumimoji="0" lang="en-US" altLang="zh-CN" sz="4800" b="0" i="1" u="none" strike="noStrike" kern="1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DE1C8876-08E8-4CE3-B56F-80779EADD793}"/>
              </a:ext>
            </a:extLst>
          </p:cNvPr>
          <p:cNvSpPr/>
          <p:nvPr/>
        </p:nvSpPr>
        <p:spPr>
          <a:xfrm>
            <a:off x="5319084" y="4041253"/>
            <a:ext cx="123751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1" u="none" strike="noStrike" kern="100" cap="none" spc="1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英雄</a:t>
            </a:r>
            <a:endParaRPr kumimoji="0" lang="en-US" altLang="zh-CN" sz="4800" b="0" i="1" u="none" strike="noStrike" kern="1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63500" dir="5400000" algn="t" rotWithShape="0">
                  <a:srgbClr val="00B0F0">
                    <a:alpha val="50000"/>
                  </a:srgb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09C6E296-7690-41D1-8758-53F4BEBC18D3}"/>
              </a:ext>
            </a:extLst>
          </p:cNvPr>
          <p:cNvCxnSpPr/>
          <p:nvPr/>
        </p:nvCxnSpPr>
        <p:spPr>
          <a:xfrm>
            <a:off x="4819332" y="3747032"/>
            <a:ext cx="2426449" cy="0"/>
          </a:xfrm>
          <a:prstGeom prst="line">
            <a:avLst/>
          </a:prstGeom>
          <a:ln>
            <a:solidFill>
              <a:schemeClr val="accent1">
                <a:alpha val="5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弧形 55">
            <a:extLst>
              <a:ext uri="{FF2B5EF4-FFF2-40B4-BE49-F238E27FC236}">
                <a16:creationId xmlns="" xmlns:a16="http://schemas.microsoft.com/office/drawing/2014/main" id="{4AAEC4CC-CA66-44F7-95CF-A96F3A9F6E4E}"/>
              </a:ext>
            </a:extLst>
          </p:cNvPr>
          <p:cNvSpPr/>
          <p:nvPr/>
        </p:nvSpPr>
        <p:spPr>
          <a:xfrm>
            <a:off x="4121821" y="1907635"/>
            <a:ext cx="3849490" cy="3849490"/>
          </a:xfrm>
          <a:prstGeom prst="arc">
            <a:avLst>
              <a:gd name="adj1" fmla="val 8914338"/>
              <a:gd name="adj2" fmla="val 19580174"/>
            </a:avLst>
          </a:prstGeom>
          <a:ln w="698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弧形 56">
            <a:extLst>
              <a:ext uri="{FF2B5EF4-FFF2-40B4-BE49-F238E27FC236}">
                <a16:creationId xmlns="" xmlns:a16="http://schemas.microsoft.com/office/drawing/2014/main" id="{0A84645F-703D-4D21-8758-A6D9035A25D2}"/>
              </a:ext>
            </a:extLst>
          </p:cNvPr>
          <p:cNvSpPr/>
          <p:nvPr/>
        </p:nvSpPr>
        <p:spPr>
          <a:xfrm>
            <a:off x="4110526" y="1915189"/>
            <a:ext cx="3849490" cy="3849490"/>
          </a:xfrm>
          <a:prstGeom prst="arc">
            <a:avLst>
              <a:gd name="adj1" fmla="val 19683302"/>
              <a:gd name="adj2" fmla="val 8748870"/>
            </a:avLst>
          </a:prstGeom>
          <a:ln w="69850">
            <a:solidFill>
              <a:schemeClr val="accent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221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7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378972FF-5CCB-4049-AF59-27548D05A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798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698EE67-3810-4433-BB15-C686680F56C0}"/>
              </a:ext>
            </a:extLst>
          </p:cNvPr>
          <p:cNvSpPr txBox="1"/>
          <p:nvPr/>
        </p:nvSpPr>
        <p:spPr>
          <a:xfrm>
            <a:off x="695325" y="957281"/>
            <a:ext cx="10801350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9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7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bg1">
                        <a:alpha val="15000"/>
                      </a:schemeClr>
                    </a:gs>
                    <a:gs pos="7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4</a:t>
            </a:r>
            <a:endParaRPr lang="zh-CN" altLang="en-US" sz="199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bg1">
                      <a:alpha val="15000"/>
                    </a:schemeClr>
                  </a:gs>
                  <a:gs pos="72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="" xmlns:a16="http://schemas.microsoft.com/office/drawing/2014/main" id="{96709DE9-BE16-48BE-8971-C7B950D845AF}"/>
              </a:ext>
            </a:extLst>
          </p:cNvPr>
          <p:cNvSpPr/>
          <p:nvPr/>
        </p:nvSpPr>
        <p:spPr>
          <a:xfrm>
            <a:off x="2606880" y="2933425"/>
            <a:ext cx="6942606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spc="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 输入标题</a:t>
            </a:r>
            <a:endParaRPr kumimoji="0" lang="zh-CN" altLang="en-US" sz="600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639CB1E-15D6-443D-9402-0346A1F6C1CE}"/>
              </a:ext>
            </a:extLst>
          </p:cNvPr>
          <p:cNvSpPr/>
          <p:nvPr/>
        </p:nvSpPr>
        <p:spPr>
          <a:xfrm>
            <a:off x="2652284" y="3829097"/>
            <a:ext cx="6853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400">
                <a:solidFill>
                  <a:prstClr val="white">
                    <a:alpha val="81000"/>
                  </a:prstClr>
                </a:solidFill>
                <a:latin typeface="+mn-ea"/>
              </a:rPr>
              <a:t>PLEASE ENTER A TITLE 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1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1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419B9232-F282-419A-9657-29D500BA9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2535" y="2192284"/>
            <a:ext cx="7546938" cy="1107996"/>
          </a:xfrm>
        </p:spPr>
        <p:txBody>
          <a:bodyPr/>
          <a:lstStyle/>
          <a:p>
            <a:r>
              <a:rPr lang="zh-CN" altLang="en-US"/>
              <a:t>不忘初心 砥砺前行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80E3955-98BA-4BCD-8C7E-705DE32F0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4124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6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DD44449-3D8D-49DC-8606-ABFAC0606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附赠：简单图标库</a:t>
            </a:r>
          </a:p>
        </p:txBody>
      </p:sp>
      <p:grpSp>
        <p:nvGrpSpPr>
          <p:cNvPr id="299" name="Group 50">
            <a:extLst>
              <a:ext uri="{FF2B5EF4-FFF2-40B4-BE49-F238E27FC236}">
                <a16:creationId xmlns="" xmlns:a16="http://schemas.microsoft.com/office/drawing/2014/main" id="{F16EAE05-C97E-481D-9EBF-9DFD014A6D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10863" y="5324475"/>
            <a:ext cx="406400" cy="406400"/>
            <a:chOff x="6747" y="3354"/>
            <a:chExt cx="256" cy="256"/>
          </a:xfrm>
        </p:grpSpPr>
        <p:sp>
          <p:nvSpPr>
            <p:cNvPr id="300" name="AutoShape 49">
              <a:extLst>
                <a:ext uri="{FF2B5EF4-FFF2-40B4-BE49-F238E27FC236}">
                  <a16:creationId xmlns="" xmlns:a16="http://schemas.microsoft.com/office/drawing/2014/main" id="{AFBE4856-58E4-45F3-B5F5-CFF4BEA1344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7" y="335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51">
              <a:extLst>
                <a:ext uri="{FF2B5EF4-FFF2-40B4-BE49-F238E27FC236}">
                  <a16:creationId xmlns="" xmlns:a16="http://schemas.microsoft.com/office/drawing/2014/main" id="{25AF8DBD-5BD2-4FCB-A63A-6F86AEB520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" y="3384"/>
              <a:ext cx="149" cy="198"/>
            </a:xfrm>
            <a:custGeom>
              <a:avLst/>
              <a:gdLst>
                <a:gd name="T0" fmla="*/ 57 w 240"/>
                <a:gd name="T1" fmla="*/ 295 h 320"/>
                <a:gd name="T2" fmla="*/ 57 w 240"/>
                <a:gd name="T3" fmla="*/ 295 h 320"/>
                <a:gd name="T4" fmla="*/ 120 w 240"/>
                <a:gd name="T5" fmla="*/ 232 h 320"/>
                <a:gd name="T6" fmla="*/ 183 w 240"/>
                <a:gd name="T7" fmla="*/ 295 h 320"/>
                <a:gd name="T8" fmla="*/ 57 w 240"/>
                <a:gd name="T9" fmla="*/ 295 h 320"/>
                <a:gd name="T10" fmla="*/ 236 w 240"/>
                <a:gd name="T11" fmla="*/ 292 h 320"/>
                <a:gd name="T12" fmla="*/ 236 w 240"/>
                <a:gd name="T13" fmla="*/ 292 h 320"/>
                <a:gd name="T14" fmla="*/ 226 w 240"/>
                <a:gd name="T15" fmla="*/ 265 h 320"/>
                <a:gd name="T16" fmla="*/ 210 w 240"/>
                <a:gd name="T17" fmla="*/ 241 h 320"/>
                <a:gd name="T18" fmla="*/ 189 w 240"/>
                <a:gd name="T19" fmla="*/ 222 h 320"/>
                <a:gd name="T20" fmla="*/ 178 w 240"/>
                <a:gd name="T21" fmla="*/ 215 h 320"/>
                <a:gd name="T22" fmla="*/ 166 w 240"/>
                <a:gd name="T23" fmla="*/ 210 h 320"/>
                <a:gd name="T24" fmla="*/ 142 w 240"/>
                <a:gd name="T25" fmla="*/ 190 h 320"/>
                <a:gd name="T26" fmla="*/ 133 w 240"/>
                <a:gd name="T27" fmla="*/ 160 h 320"/>
                <a:gd name="T28" fmla="*/ 142 w 240"/>
                <a:gd name="T29" fmla="*/ 131 h 320"/>
                <a:gd name="T30" fmla="*/ 166 w 240"/>
                <a:gd name="T31" fmla="*/ 111 h 320"/>
                <a:gd name="T32" fmla="*/ 178 w 240"/>
                <a:gd name="T33" fmla="*/ 105 h 320"/>
                <a:gd name="T34" fmla="*/ 189 w 240"/>
                <a:gd name="T35" fmla="*/ 98 h 320"/>
                <a:gd name="T36" fmla="*/ 210 w 240"/>
                <a:gd name="T37" fmla="*/ 79 h 320"/>
                <a:gd name="T38" fmla="*/ 226 w 240"/>
                <a:gd name="T39" fmla="*/ 55 h 320"/>
                <a:gd name="T40" fmla="*/ 236 w 240"/>
                <a:gd name="T41" fmla="*/ 29 h 320"/>
                <a:gd name="T42" fmla="*/ 240 w 240"/>
                <a:gd name="T43" fmla="*/ 0 h 320"/>
                <a:gd name="T44" fmla="*/ 0 w 240"/>
                <a:gd name="T45" fmla="*/ 0 h 320"/>
                <a:gd name="T46" fmla="*/ 3 w 240"/>
                <a:gd name="T47" fmla="*/ 29 h 320"/>
                <a:gd name="T48" fmla="*/ 13 w 240"/>
                <a:gd name="T49" fmla="*/ 55 h 320"/>
                <a:gd name="T50" fmla="*/ 29 w 240"/>
                <a:gd name="T51" fmla="*/ 79 h 320"/>
                <a:gd name="T52" fmla="*/ 51 w 240"/>
                <a:gd name="T53" fmla="*/ 98 h 320"/>
                <a:gd name="T54" fmla="*/ 62 w 240"/>
                <a:gd name="T55" fmla="*/ 105 h 320"/>
                <a:gd name="T56" fmla="*/ 74 w 240"/>
                <a:gd name="T57" fmla="*/ 111 h 320"/>
                <a:gd name="T58" fmla="*/ 98 w 240"/>
                <a:gd name="T59" fmla="*/ 131 h 320"/>
                <a:gd name="T60" fmla="*/ 106 w 240"/>
                <a:gd name="T61" fmla="*/ 160 h 320"/>
                <a:gd name="T62" fmla="*/ 98 w 240"/>
                <a:gd name="T63" fmla="*/ 190 h 320"/>
                <a:gd name="T64" fmla="*/ 74 w 240"/>
                <a:gd name="T65" fmla="*/ 210 h 320"/>
                <a:gd name="T66" fmla="*/ 62 w 240"/>
                <a:gd name="T67" fmla="*/ 215 h 320"/>
                <a:gd name="T68" fmla="*/ 51 w 240"/>
                <a:gd name="T69" fmla="*/ 222 h 320"/>
                <a:gd name="T70" fmla="*/ 29 w 240"/>
                <a:gd name="T71" fmla="*/ 241 h 320"/>
                <a:gd name="T72" fmla="*/ 13 w 240"/>
                <a:gd name="T73" fmla="*/ 265 h 320"/>
                <a:gd name="T74" fmla="*/ 3 w 240"/>
                <a:gd name="T75" fmla="*/ 292 h 320"/>
                <a:gd name="T76" fmla="*/ 0 w 240"/>
                <a:gd name="T77" fmla="*/ 320 h 320"/>
                <a:gd name="T78" fmla="*/ 240 w 240"/>
                <a:gd name="T79" fmla="*/ 320 h 320"/>
                <a:gd name="T80" fmla="*/ 236 w 240"/>
                <a:gd name="T81" fmla="*/ 2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0" h="320">
                  <a:moveTo>
                    <a:pt x="57" y="295"/>
                  </a:moveTo>
                  <a:lnTo>
                    <a:pt x="57" y="295"/>
                  </a:lnTo>
                  <a:cubicBezTo>
                    <a:pt x="57" y="261"/>
                    <a:pt x="85" y="232"/>
                    <a:pt x="120" y="232"/>
                  </a:cubicBezTo>
                  <a:cubicBezTo>
                    <a:pt x="155" y="232"/>
                    <a:pt x="183" y="261"/>
                    <a:pt x="183" y="295"/>
                  </a:cubicBezTo>
                  <a:lnTo>
                    <a:pt x="57" y="295"/>
                  </a:lnTo>
                  <a:close/>
                  <a:moveTo>
                    <a:pt x="236" y="292"/>
                  </a:moveTo>
                  <a:lnTo>
                    <a:pt x="236" y="292"/>
                  </a:lnTo>
                  <a:cubicBezTo>
                    <a:pt x="234" y="282"/>
                    <a:pt x="231" y="273"/>
                    <a:pt x="226" y="265"/>
                  </a:cubicBezTo>
                  <a:cubicBezTo>
                    <a:pt x="222" y="256"/>
                    <a:pt x="217" y="249"/>
                    <a:pt x="210" y="241"/>
                  </a:cubicBezTo>
                  <a:cubicBezTo>
                    <a:pt x="204" y="234"/>
                    <a:pt x="197" y="228"/>
                    <a:pt x="189" y="222"/>
                  </a:cubicBezTo>
                  <a:cubicBezTo>
                    <a:pt x="185" y="219"/>
                    <a:pt x="181" y="217"/>
                    <a:pt x="178" y="215"/>
                  </a:cubicBezTo>
                  <a:cubicBezTo>
                    <a:pt x="174" y="213"/>
                    <a:pt x="170" y="211"/>
                    <a:pt x="166" y="210"/>
                  </a:cubicBezTo>
                  <a:cubicBezTo>
                    <a:pt x="156" y="205"/>
                    <a:pt x="148" y="198"/>
                    <a:pt x="142" y="190"/>
                  </a:cubicBezTo>
                  <a:cubicBezTo>
                    <a:pt x="136" y="181"/>
                    <a:pt x="133" y="172"/>
                    <a:pt x="133" y="160"/>
                  </a:cubicBezTo>
                  <a:cubicBezTo>
                    <a:pt x="133" y="149"/>
                    <a:pt x="136" y="139"/>
                    <a:pt x="142" y="131"/>
                  </a:cubicBezTo>
                  <a:cubicBezTo>
                    <a:pt x="148" y="122"/>
                    <a:pt x="156" y="116"/>
                    <a:pt x="166" y="111"/>
                  </a:cubicBezTo>
                  <a:cubicBezTo>
                    <a:pt x="170" y="109"/>
                    <a:pt x="174" y="107"/>
                    <a:pt x="178" y="105"/>
                  </a:cubicBezTo>
                  <a:cubicBezTo>
                    <a:pt x="181" y="103"/>
                    <a:pt x="185" y="101"/>
                    <a:pt x="189" y="98"/>
                  </a:cubicBezTo>
                  <a:cubicBezTo>
                    <a:pt x="197" y="93"/>
                    <a:pt x="204" y="86"/>
                    <a:pt x="210" y="79"/>
                  </a:cubicBezTo>
                  <a:cubicBezTo>
                    <a:pt x="217" y="72"/>
                    <a:pt x="222" y="64"/>
                    <a:pt x="226" y="55"/>
                  </a:cubicBezTo>
                  <a:cubicBezTo>
                    <a:pt x="231" y="47"/>
                    <a:pt x="234" y="38"/>
                    <a:pt x="236" y="29"/>
                  </a:cubicBezTo>
                  <a:cubicBezTo>
                    <a:pt x="239" y="19"/>
                    <a:pt x="240" y="10"/>
                    <a:pt x="240" y="0"/>
                  </a:cubicBezTo>
                  <a:lnTo>
                    <a:pt x="0" y="0"/>
                  </a:lnTo>
                  <a:cubicBezTo>
                    <a:pt x="0" y="10"/>
                    <a:pt x="1" y="19"/>
                    <a:pt x="3" y="29"/>
                  </a:cubicBezTo>
                  <a:cubicBezTo>
                    <a:pt x="6" y="38"/>
                    <a:pt x="9" y="47"/>
                    <a:pt x="13" y="55"/>
                  </a:cubicBezTo>
                  <a:cubicBezTo>
                    <a:pt x="18" y="64"/>
                    <a:pt x="23" y="72"/>
                    <a:pt x="29" y="79"/>
                  </a:cubicBezTo>
                  <a:cubicBezTo>
                    <a:pt x="36" y="86"/>
                    <a:pt x="43" y="93"/>
                    <a:pt x="51" y="98"/>
                  </a:cubicBezTo>
                  <a:cubicBezTo>
                    <a:pt x="54" y="101"/>
                    <a:pt x="58" y="103"/>
                    <a:pt x="62" y="105"/>
                  </a:cubicBezTo>
                  <a:cubicBezTo>
                    <a:pt x="66" y="107"/>
                    <a:pt x="70" y="109"/>
                    <a:pt x="74" y="111"/>
                  </a:cubicBezTo>
                  <a:cubicBezTo>
                    <a:pt x="84" y="116"/>
                    <a:pt x="92" y="122"/>
                    <a:pt x="98" y="131"/>
                  </a:cubicBezTo>
                  <a:cubicBezTo>
                    <a:pt x="104" y="139"/>
                    <a:pt x="106" y="149"/>
                    <a:pt x="106" y="160"/>
                  </a:cubicBezTo>
                  <a:cubicBezTo>
                    <a:pt x="106" y="172"/>
                    <a:pt x="104" y="181"/>
                    <a:pt x="98" y="190"/>
                  </a:cubicBezTo>
                  <a:cubicBezTo>
                    <a:pt x="92" y="198"/>
                    <a:pt x="84" y="205"/>
                    <a:pt x="74" y="210"/>
                  </a:cubicBezTo>
                  <a:cubicBezTo>
                    <a:pt x="70" y="211"/>
                    <a:pt x="66" y="213"/>
                    <a:pt x="62" y="215"/>
                  </a:cubicBezTo>
                  <a:cubicBezTo>
                    <a:pt x="58" y="217"/>
                    <a:pt x="54" y="219"/>
                    <a:pt x="51" y="222"/>
                  </a:cubicBezTo>
                  <a:cubicBezTo>
                    <a:pt x="43" y="228"/>
                    <a:pt x="36" y="234"/>
                    <a:pt x="29" y="241"/>
                  </a:cubicBezTo>
                  <a:cubicBezTo>
                    <a:pt x="23" y="249"/>
                    <a:pt x="18" y="256"/>
                    <a:pt x="13" y="265"/>
                  </a:cubicBezTo>
                  <a:cubicBezTo>
                    <a:pt x="9" y="273"/>
                    <a:pt x="6" y="282"/>
                    <a:pt x="3" y="292"/>
                  </a:cubicBezTo>
                  <a:cubicBezTo>
                    <a:pt x="1" y="301"/>
                    <a:pt x="0" y="310"/>
                    <a:pt x="0" y="320"/>
                  </a:cubicBezTo>
                  <a:lnTo>
                    <a:pt x="240" y="320"/>
                  </a:lnTo>
                  <a:cubicBezTo>
                    <a:pt x="240" y="310"/>
                    <a:pt x="239" y="301"/>
                    <a:pt x="236" y="29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2" name="Group 54">
            <a:extLst>
              <a:ext uri="{FF2B5EF4-FFF2-40B4-BE49-F238E27FC236}">
                <a16:creationId xmlns="" xmlns:a16="http://schemas.microsoft.com/office/drawing/2014/main" id="{57EBDA9C-29F6-42DA-959B-6F6BD141BB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0213" y="5337175"/>
            <a:ext cx="406400" cy="406400"/>
            <a:chOff x="5871" y="3362"/>
            <a:chExt cx="256" cy="256"/>
          </a:xfrm>
        </p:grpSpPr>
        <p:sp>
          <p:nvSpPr>
            <p:cNvPr id="303" name="AutoShape 53">
              <a:extLst>
                <a:ext uri="{FF2B5EF4-FFF2-40B4-BE49-F238E27FC236}">
                  <a16:creationId xmlns="" xmlns:a16="http://schemas.microsoft.com/office/drawing/2014/main" id="{C8439D02-687B-4AAE-8034-D8C91B64EB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1" y="336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55">
              <a:extLst>
                <a:ext uri="{FF2B5EF4-FFF2-40B4-BE49-F238E27FC236}">
                  <a16:creationId xmlns="" xmlns:a16="http://schemas.microsoft.com/office/drawing/2014/main" id="{B8B42C73-62AE-4A56-8FB6-15F67A7A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" y="3528"/>
              <a:ext cx="49" cy="38"/>
            </a:xfrm>
            <a:custGeom>
              <a:avLst/>
              <a:gdLst>
                <a:gd name="T0" fmla="*/ 79 w 79"/>
                <a:gd name="T1" fmla="*/ 0 h 60"/>
                <a:gd name="T2" fmla="*/ 79 w 79"/>
                <a:gd name="T3" fmla="*/ 0 h 60"/>
                <a:gd name="T4" fmla="*/ 0 w 79"/>
                <a:gd name="T5" fmla="*/ 0 h 60"/>
                <a:gd name="T6" fmla="*/ 5 w 79"/>
                <a:gd name="T7" fmla="*/ 20 h 60"/>
                <a:gd name="T8" fmla="*/ 13 w 79"/>
                <a:gd name="T9" fmla="*/ 43 h 60"/>
                <a:gd name="T10" fmla="*/ 20 w 79"/>
                <a:gd name="T11" fmla="*/ 60 h 60"/>
                <a:gd name="T12" fmla="*/ 31 w 79"/>
                <a:gd name="T13" fmla="*/ 45 h 60"/>
                <a:gd name="T14" fmla="*/ 66 w 79"/>
                <a:gd name="T15" fmla="*/ 11 h 60"/>
                <a:gd name="T16" fmla="*/ 79 w 7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60">
                  <a:moveTo>
                    <a:pt x="79" y="0"/>
                  </a:moveTo>
                  <a:lnTo>
                    <a:pt x="79" y="0"/>
                  </a:lnTo>
                  <a:lnTo>
                    <a:pt x="0" y="0"/>
                  </a:lnTo>
                  <a:cubicBezTo>
                    <a:pt x="1" y="6"/>
                    <a:pt x="3" y="12"/>
                    <a:pt x="5" y="20"/>
                  </a:cubicBezTo>
                  <a:cubicBezTo>
                    <a:pt x="7" y="27"/>
                    <a:pt x="9" y="35"/>
                    <a:pt x="13" y="43"/>
                  </a:cubicBezTo>
                  <a:cubicBezTo>
                    <a:pt x="15" y="49"/>
                    <a:pt x="17" y="54"/>
                    <a:pt x="20" y="60"/>
                  </a:cubicBezTo>
                  <a:cubicBezTo>
                    <a:pt x="23" y="55"/>
                    <a:pt x="27" y="50"/>
                    <a:pt x="31" y="45"/>
                  </a:cubicBezTo>
                  <a:lnTo>
                    <a:pt x="66" y="11"/>
                  </a:lnTo>
                  <a:cubicBezTo>
                    <a:pt x="70" y="7"/>
                    <a:pt x="74" y="3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56">
              <a:extLst>
                <a:ext uri="{FF2B5EF4-FFF2-40B4-BE49-F238E27FC236}">
                  <a16:creationId xmlns="" xmlns:a16="http://schemas.microsoft.com/office/drawing/2014/main" id="{A761EB05-1A91-4B37-893A-94116896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" y="3444"/>
              <a:ext cx="32" cy="19"/>
            </a:xfrm>
            <a:custGeom>
              <a:avLst/>
              <a:gdLst>
                <a:gd name="T0" fmla="*/ 2 w 52"/>
                <a:gd name="T1" fmla="*/ 31 h 31"/>
                <a:gd name="T2" fmla="*/ 2 w 52"/>
                <a:gd name="T3" fmla="*/ 31 h 31"/>
                <a:gd name="T4" fmla="*/ 12 w 52"/>
                <a:gd name="T5" fmla="*/ 22 h 31"/>
                <a:gd name="T6" fmla="*/ 52 w 52"/>
                <a:gd name="T7" fmla="*/ 0 h 31"/>
                <a:gd name="T8" fmla="*/ 0 w 52"/>
                <a:gd name="T9" fmla="*/ 0 h 31"/>
                <a:gd name="T10" fmla="*/ 2 w 52"/>
                <a:gd name="T11" fmla="*/ 27 h 31"/>
                <a:gd name="T12" fmla="*/ 2 w 5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1">
                  <a:moveTo>
                    <a:pt x="2" y="31"/>
                  </a:moveTo>
                  <a:lnTo>
                    <a:pt x="2" y="31"/>
                  </a:lnTo>
                  <a:lnTo>
                    <a:pt x="12" y="22"/>
                  </a:lnTo>
                  <a:cubicBezTo>
                    <a:pt x="23" y="11"/>
                    <a:pt x="37" y="3"/>
                    <a:pt x="52" y="0"/>
                  </a:cubicBezTo>
                  <a:lnTo>
                    <a:pt x="0" y="0"/>
                  </a:lnTo>
                  <a:cubicBezTo>
                    <a:pt x="1" y="9"/>
                    <a:pt x="2" y="18"/>
                    <a:pt x="2" y="27"/>
                  </a:cubicBezTo>
                  <a:cubicBezTo>
                    <a:pt x="2" y="29"/>
                    <a:pt x="2" y="30"/>
                    <a:pt x="2" y="3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57">
              <a:extLst>
                <a:ext uri="{FF2B5EF4-FFF2-40B4-BE49-F238E27FC236}">
                  <a16:creationId xmlns="" xmlns:a16="http://schemas.microsoft.com/office/drawing/2014/main" id="{FA683E3F-BE1B-4823-994C-0864C61E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" y="3366"/>
              <a:ext cx="69" cy="61"/>
            </a:xfrm>
            <a:custGeom>
              <a:avLst/>
              <a:gdLst>
                <a:gd name="T0" fmla="*/ 91 w 110"/>
                <a:gd name="T1" fmla="*/ 66 h 98"/>
                <a:gd name="T2" fmla="*/ 91 w 110"/>
                <a:gd name="T3" fmla="*/ 66 h 98"/>
                <a:gd name="T4" fmla="*/ 65 w 110"/>
                <a:gd name="T5" fmla="*/ 38 h 98"/>
                <a:gd name="T6" fmla="*/ 35 w 110"/>
                <a:gd name="T7" fmla="*/ 16 h 98"/>
                <a:gd name="T8" fmla="*/ 0 w 110"/>
                <a:gd name="T9" fmla="*/ 0 h 98"/>
                <a:gd name="T10" fmla="*/ 14 w 110"/>
                <a:gd name="T11" fmla="*/ 22 h 98"/>
                <a:gd name="T12" fmla="*/ 25 w 110"/>
                <a:gd name="T13" fmla="*/ 47 h 98"/>
                <a:gd name="T14" fmla="*/ 33 w 110"/>
                <a:gd name="T15" fmla="*/ 72 h 98"/>
                <a:gd name="T16" fmla="*/ 39 w 110"/>
                <a:gd name="T17" fmla="*/ 98 h 98"/>
                <a:gd name="T18" fmla="*/ 110 w 110"/>
                <a:gd name="T19" fmla="*/ 98 h 98"/>
                <a:gd name="T20" fmla="*/ 91 w 110"/>
                <a:gd name="T2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91" y="66"/>
                  </a:moveTo>
                  <a:lnTo>
                    <a:pt x="91" y="66"/>
                  </a:lnTo>
                  <a:cubicBezTo>
                    <a:pt x="83" y="55"/>
                    <a:pt x="74" y="46"/>
                    <a:pt x="65" y="38"/>
                  </a:cubicBezTo>
                  <a:cubicBezTo>
                    <a:pt x="56" y="29"/>
                    <a:pt x="46" y="22"/>
                    <a:pt x="35" y="16"/>
                  </a:cubicBezTo>
                  <a:cubicBezTo>
                    <a:pt x="24" y="9"/>
                    <a:pt x="12" y="4"/>
                    <a:pt x="0" y="0"/>
                  </a:cubicBezTo>
                  <a:cubicBezTo>
                    <a:pt x="6" y="7"/>
                    <a:pt x="10" y="14"/>
                    <a:pt x="14" y="22"/>
                  </a:cubicBezTo>
                  <a:cubicBezTo>
                    <a:pt x="18" y="30"/>
                    <a:pt x="22" y="38"/>
                    <a:pt x="25" y="47"/>
                  </a:cubicBezTo>
                  <a:cubicBezTo>
                    <a:pt x="28" y="55"/>
                    <a:pt x="31" y="64"/>
                    <a:pt x="33" y="72"/>
                  </a:cubicBezTo>
                  <a:cubicBezTo>
                    <a:pt x="36" y="81"/>
                    <a:pt x="38" y="90"/>
                    <a:pt x="39" y="98"/>
                  </a:cubicBezTo>
                  <a:lnTo>
                    <a:pt x="110" y="98"/>
                  </a:lnTo>
                  <a:cubicBezTo>
                    <a:pt x="105" y="87"/>
                    <a:pt x="98" y="76"/>
                    <a:pt x="91" y="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58">
              <a:extLst>
                <a:ext uri="{FF2B5EF4-FFF2-40B4-BE49-F238E27FC236}">
                  <a16:creationId xmlns="" xmlns:a16="http://schemas.microsoft.com/office/drawing/2014/main" id="{06728C9A-F2D9-447D-9CB8-F4FB405C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" y="3444"/>
              <a:ext cx="102" cy="68"/>
            </a:xfrm>
            <a:custGeom>
              <a:avLst/>
              <a:gdLst>
                <a:gd name="T0" fmla="*/ 164 w 164"/>
                <a:gd name="T1" fmla="*/ 58 h 109"/>
                <a:gd name="T2" fmla="*/ 164 w 164"/>
                <a:gd name="T3" fmla="*/ 58 h 109"/>
                <a:gd name="T4" fmla="*/ 164 w 164"/>
                <a:gd name="T5" fmla="*/ 55 h 109"/>
                <a:gd name="T6" fmla="*/ 163 w 164"/>
                <a:gd name="T7" fmla="*/ 27 h 109"/>
                <a:gd name="T8" fmla="*/ 160 w 164"/>
                <a:gd name="T9" fmla="*/ 0 h 109"/>
                <a:gd name="T10" fmla="*/ 4 w 164"/>
                <a:gd name="T11" fmla="*/ 0 h 109"/>
                <a:gd name="T12" fmla="*/ 1 w 164"/>
                <a:gd name="T13" fmla="*/ 27 h 109"/>
                <a:gd name="T14" fmla="*/ 0 w 164"/>
                <a:gd name="T15" fmla="*/ 55 h 109"/>
                <a:gd name="T16" fmla="*/ 1 w 164"/>
                <a:gd name="T17" fmla="*/ 82 h 109"/>
                <a:gd name="T18" fmla="*/ 4 w 164"/>
                <a:gd name="T19" fmla="*/ 109 h 109"/>
                <a:gd name="T20" fmla="*/ 142 w 164"/>
                <a:gd name="T21" fmla="*/ 109 h 109"/>
                <a:gd name="T22" fmla="*/ 164 w 164"/>
                <a:gd name="T23" fmla="*/ 5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09">
                  <a:moveTo>
                    <a:pt x="164" y="58"/>
                  </a:moveTo>
                  <a:lnTo>
                    <a:pt x="164" y="58"/>
                  </a:lnTo>
                  <a:cubicBezTo>
                    <a:pt x="164" y="57"/>
                    <a:pt x="164" y="56"/>
                    <a:pt x="164" y="55"/>
                  </a:cubicBezTo>
                  <a:cubicBezTo>
                    <a:pt x="164" y="45"/>
                    <a:pt x="163" y="36"/>
                    <a:pt x="163" y="27"/>
                  </a:cubicBezTo>
                  <a:cubicBezTo>
                    <a:pt x="162" y="18"/>
                    <a:pt x="161" y="9"/>
                    <a:pt x="160" y="0"/>
                  </a:cubicBezTo>
                  <a:lnTo>
                    <a:pt x="4" y="0"/>
                  </a:lnTo>
                  <a:cubicBezTo>
                    <a:pt x="3" y="9"/>
                    <a:pt x="2" y="18"/>
                    <a:pt x="1" y="27"/>
                  </a:cubicBezTo>
                  <a:cubicBezTo>
                    <a:pt x="1" y="36"/>
                    <a:pt x="0" y="45"/>
                    <a:pt x="0" y="55"/>
                  </a:cubicBezTo>
                  <a:cubicBezTo>
                    <a:pt x="0" y="64"/>
                    <a:pt x="1" y="73"/>
                    <a:pt x="1" y="82"/>
                  </a:cubicBezTo>
                  <a:cubicBezTo>
                    <a:pt x="2" y="91"/>
                    <a:pt x="3" y="100"/>
                    <a:pt x="4" y="109"/>
                  </a:cubicBezTo>
                  <a:lnTo>
                    <a:pt x="142" y="109"/>
                  </a:lnTo>
                  <a:cubicBezTo>
                    <a:pt x="143" y="90"/>
                    <a:pt x="151" y="72"/>
                    <a:pt x="164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59">
              <a:extLst>
                <a:ext uri="{FF2B5EF4-FFF2-40B4-BE49-F238E27FC236}">
                  <a16:creationId xmlns="" xmlns:a16="http://schemas.microsoft.com/office/drawing/2014/main" id="{23458B26-78CA-4E04-9C06-2F0809188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" y="3360"/>
              <a:ext cx="91" cy="67"/>
            </a:xfrm>
            <a:custGeom>
              <a:avLst/>
              <a:gdLst>
                <a:gd name="T0" fmla="*/ 123 w 147"/>
                <a:gd name="T1" fmla="*/ 41 h 108"/>
                <a:gd name="T2" fmla="*/ 123 w 147"/>
                <a:gd name="T3" fmla="*/ 41 h 108"/>
                <a:gd name="T4" fmla="*/ 109 w 147"/>
                <a:gd name="T5" fmla="*/ 20 h 108"/>
                <a:gd name="T6" fmla="*/ 93 w 147"/>
                <a:gd name="T7" fmla="*/ 5 h 108"/>
                <a:gd name="T8" fmla="*/ 73 w 147"/>
                <a:gd name="T9" fmla="*/ 0 h 108"/>
                <a:gd name="T10" fmla="*/ 54 w 147"/>
                <a:gd name="T11" fmla="*/ 5 h 108"/>
                <a:gd name="T12" fmla="*/ 37 w 147"/>
                <a:gd name="T13" fmla="*/ 20 h 108"/>
                <a:gd name="T14" fmla="*/ 23 w 147"/>
                <a:gd name="T15" fmla="*/ 41 h 108"/>
                <a:gd name="T16" fmla="*/ 13 w 147"/>
                <a:gd name="T17" fmla="*/ 65 h 108"/>
                <a:gd name="T18" fmla="*/ 5 w 147"/>
                <a:gd name="T19" fmla="*/ 88 h 108"/>
                <a:gd name="T20" fmla="*/ 0 w 147"/>
                <a:gd name="T21" fmla="*/ 108 h 108"/>
                <a:gd name="T22" fmla="*/ 147 w 147"/>
                <a:gd name="T23" fmla="*/ 108 h 108"/>
                <a:gd name="T24" fmla="*/ 142 w 147"/>
                <a:gd name="T25" fmla="*/ 88 h 108"/>
                <a:gd name="T26" fmla="*/ 134 w 147"/>
                <a:gd name="T27" fmla="*/ 65 h 108"/>
                <a:gd name="T28" fmla="*/ 123 w 147"/>
                <a:gd name="T29" fmla="*/ 4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08">
                  <a:moveTo>
                    <a:pt x="123" y="41"/>
                  </a:moveTo>
                  <a:lnTo>
                    <a:pt x="123" y="41"/>
                  </a:lnTo>
                  <a:cubicBezTo>
                    <a:pt x="119" y="33"/>
                    <a:pt x="114" y="26"/>
                    <a:pt x="109" y="20"/>
                  </a:cubicBezTo>
                  <a:cubicBezTo>
                    <a:pt x="104" y="14"/>
                    <a:pt x="99" y="9"/>
                    <a:pt x="93" y="5"/>
                  </a:cubicBezTo>
                  <a:cubicBezTo>
                    <a:pt x="87" y="2"/>
                    <a:pt x="80" y="0"/>
                    <a:pt x="73" y="0"/>
                  </a:cubicBezTo>
                  <a:cubicBezTo>
                    <a:pt x="66" y="0"/>
                    <a:pt x="60" y="2"/>
                    <a:pt x="54" y="5"/>
                  </a:cubicBezTo>
                  <a:cubicBezTo>
                    <a:pt x="48" y="9"/>
                    <a:pt x="42" y="14"/>
                    <a:pt x="37" y="20"/>
                  </a:cubicBezTo>
                  <a:cubicBezTo>
                    <a:pt x="32" y="26"/>
                    <a:pt x="27" y="33"/>
                    <a:pt x="23" y="41"/>
                  </a:cubicBezTo>
                  <a:cubicBezTo>
                    <a:pt x="19" y="49"/>
                    <a:pt x="16" y="57"/>
                    <a:pt x="13" y="65"/>
                  </a:cubicBezTo>
                  <a:cubicBezTo>
                    <a:pt x="9" y="73"/>
                    <a:pt x="7" y="81"/>
                    <a:pt x="5" y="88"/>
                  </a:cubicBezTo>
                  <a:cubicBezTo>
                    <a:pt x="3" y="96"/>
                    <a:pt x="1" y="103"/>
                    <a:pt x="0" y="108"/>
                  </a:cubicBezTo>
                  <a:lnTo>
                    <a:pt x="147" y="108"/>
                  </a:lnTo>
                  <a:cubicBezTo>
                    <a:pt x="145" y="103"/>
                    <a:pt x="144" y="96"/>
                    <a:pt x="142" y="88"/>
                  </a:cubicBezTo>
                  <a:cubicBezTo>
                    <a:pt x="139" y="81"/>
                    <a:pt x="137" y="73"/>
                    <a:pt x="134" y="65"/>
                  </a:cubicBezTo>
                  <a:cubicBezTo>
                    <a:pt x="131" y="57"/>
                    <a:pt x="127" y="49"/>
                    <a:pt x="123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60">
              <a:extLst>
                <a:ext uri="{FF2B5EF4-FFF2-40B4-BE49-F238E27FC236}">
                  <a16:creationId xmlns="" xmlns:a16="http://schemas.microsoft.com/office/drawing/2014/main" id="{F4E25152-7C46-4690-B9AA-762DFE333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7" y="3366"/>
              <a:ext cx="68" cy="61"/>
            </a:xfrm>
            <a:custGeom>
              <a:avLst/>
              <a:gdLst>
                <a:gd name="T0" fmla="*/ 45 w 110"/>
                <a:gd name="T1" fmla="*/ 38 h 98"/>
                <a:gd name="T2" fmla="*/ 45 w 110"/>
                <a:gd name="T3" fmla="*/ 38 h 98"/>
                <a:gd name="T4" fmla="*/ 20 w 110"/>
                <a:gd name="T5" fmla="*/ 66 h 98"/>
                <a:gd name="T6" fmla="*/ 0 w 110"/>
                <a:gd name="T7" fmla="*/ 98 h 98"/>
                <a:gd name="T8" fmla="*/ 71 w 110"/>
                <a:gd name="T9" fmla="*/ 98 h 98"/>
                <a:gd name="T10" fmla="*/ 77 w 110"/>
                <a:gd name="T11" fmla="*/ 72 h 98"/>
                <a:gd name="T12" fmla="*/ 85 w 110"/>
                <a:gd name="T13" fmla="*/ 47 h 98"/>
                <a:gd name="T14" fmla="*/ 96 w 110"/>
                <a:gd name="T15" fmla="*/ 22 h 98"/>
                <a:gd name="T16" fmla="*/ 110 w 110"/>
                <a:gd name="T17" fmla="*/ 0 h 98"/>
                <a:gd name="T18" fmla="*/ 76 w 110"/>
                <a:gd name="T19" fmla="*/ 16 h 98"/>
                <a:gd name="T20" fmla="*/ 45 w 110"/>
                <a:gd name="T21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45" y="38"/>
                  </a:moveTo>
                  <a:lnTo>
                    <a:pt x="45" y="38"/>
                  </a:lnTo>
                  <a:cubicBezTo>
                    <a:pt x="36" y="46"/>
                    <a:pt x="27" y="55"/>
                    <a:pt x="20" y="66"/>
                  </a:cubicBezTo>
                  <a:cubicBezTo>
                    <a:pt x="12" y="76"/>
                    <a:pt x="5" y="87"/>
                    <a:pt x="0" y="98"/>
                  </a:cubicBezTo>
                  <a:lnTo>
                    <a:pt x="71" y="98"/>
                  </a:lnTo>
                  <a:cubicBezTo>
                    <a:pt x="73" y="90"/>
                    <a:pt x="75" y="81"/>
                    <a:pt x="77" y="72"/>
                  </a:cubicBezTo>
                  <a:cubicBezTo>
                    <a:pt x="79" y="64"/>
                    <a:pt x="82" y="55"/>
                    <a:pt x="85" y="47"/>
                  </a:cubicBezTo>
                  <a:cubicBezTo>
                    <a:pt x="88" y="38"/>
                    <a:pt x="92" y="30"/>
                    <a:pt x="96" y="22"/>
                  </a:cubicBezTo>
                  <a:cubicBezTo>
                    <a:pt x="100" y="14"/>
                    <a:pt x="105" y="7"/>
                    <a:pt x="110" y="0"/>
                  </a:cubicBezTo>
                  <a:cubicBezTo>
                    <a:pt x="98" y="4"/>
                    <a:pt x="87" y="9"/>
                    <a:pt x="76" y="16"/>
                  </a:cubicBezTo>
                  <a:cubicBezTo>
                    <a:pt x="65" y="22"/>
                    <a:pt x="55" y="2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61">
              <a:extLst>
                <a:ext uri="{FF2B5EF4-FFF2-40B4-BE49-F238E27FC236}">
                  <a16:creationId xmlns="" xmlns:a16="http://schemas.microsoft.com/office/drawing/2014/main" id="{E4A7E9F3-A4A1-4159-80D9-B77B19471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" y="3444"/>
              <a:ext cx="53" cy="68"/>
            </a:xfrm>
            <a:custGeom>
              <a:avLst/>
              <a:gdLst>
                <a:gd name="T0" fmla="*/ 0 w 85"/>
                <a:gd name="T1" fmla="*/ 55 h 109"/>
                <a:gd name="T2" fmla="*/ 0 w 85"/>
                <a:gd name="T3" fmla="*/ 55 h 109"/>
                <a:gd name="T4" fmla="*/ 7 w 85"/>
                <a:gd name="T5" fmla="*/ 109 h 109"/>
                <a:gd name="T6" fmla="*/ 85 w 85"/>
                <a:gd name="T7" fmla="*/ 109 h 109"/>
                <a:gd name="T8" fmla="*/ 82 w 85"/>
                <a:gd name="T9" fmla="*/ 82 h 109"/>
                <a:gd name="T10" fmla="*/ 81 w 85"/>
                <a:gd name="T11" fmla="*/ 55 h 109"/>
                <a:gd name="T12" fmla="*/ 82 w 85"/>
                <a:gd name="T13" fmla="*/ 27 h 109"/>
                <a:gd name="T14" fmla="*/ 85 w 85"/>
                <a:gd name="T15" fmla="*/ 0 h 109"/>
                <a:gd name="T16" fmla="*/ 7 w 85"/>
                <a:gd name="T17" fmla="*/ 0 h 109"/>
                <a:gd name="T18" fmla="*/ 0 w 85"/>
                <a:gd name="T1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09">
                  <a:moveTo>
                    <a:pt x="0" y="55"/>
                  </a:moveTo>
                  <a:lnTo>
                    <a:pt x="0" y="55"/>
                  </a:lnTo>
                  <a:cubicBezTo>
                    <a:pt x="0" y="74"/>
                    <a:pt x="2" y="92"/>
                    <a:pt x="7" y="109"/>
                  </a:cubicBezTo>
                  <a:lnTo>
                    <a:pt x="85" y="109"/>
                  </a:lnTo>
                  <a:cubicBezTo>
                    <a:pt x="84" y="100"/>
                    <a:pt x="83" y="91"/>
                    <a:pt x="82" y="82"/>
                  </a:cubicBezTo>
                  <a:cubicBezTo>
                    <a:pt x="82" y="73"/>
                    <a:pt x="81" y="64"/>
                    <a:pt x="81" y="55"/>
                  </a:cubicBezTo>
                  <a:cubicBezTo>
                    <a:pt x="81" y="45"/>
                    <a:pt x="82" y="36"/>
                    <a:pt x="82" y="27"/>
                  </a:cubicBezTo>
                  <a:cubicBezTo>
                    <a:pt x="83" y="18"/>
                    <a:pt x="84" y="9"/>
                    <a:pt x="85" y="0"/>
                  </a:cubicBezTo>
                  <a:lnTo>
                    <a:pt x="7" y="0"/>
                  </a:lnTo>
                  <a:cubicBezTo>
                    <a:pt x="2" y="18"/>
                    <a:pt x="0" y="36"/>
                    <a:pt x="0" y="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62">
              <a:extLst>
                <a:ext uri="{FF2B5EF4-FFF2-40B4-BE49-F238E27FC236}">
                  <a16:creationId xmlns="" xmlns:a16="http://schemas.microsoft.com/office/drawing/2014/main" id="{8F2F26E7-CD25-4690-B213-25837266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7" y="3528"/>
              <a:ext cx="67" cy="61"/>
            </a:xfrm>
            <a:custGeom>
              <a:avLst/>
              <a:gdLst>
                <a:gd name="T0" fmla="*/ 45 w 108"/>
                <a:gd name="T1" fmla="*/ 61 h 98"/>
                <a:gd name="T2" fmla="*/ 45 w 108"/>
                <a:gd name="T3" fmla="*/ 61 h 98"/>
                <a:gd name="T4" fmla="*/ 76 w 108"/>
                <a:gd name="T5" fmla="*/ 83 h 98"/>
                <a:gd name="T6" fmla="*/ 107 w 108"/>
                <a:gd name="T7" fmla="*/ 98 h 98"/>
                <a:gd name="T8" fmla="*/ 108 w 108"/>
                <a:gd name="T9" fmla="*/ 95 h 98"/>
                <a:gd name="T10" fmla="*/ 96 w 108"/>
                <a:gd name="T11" fmla="*/ 76 h 98"/>
                <a:gd name="T12" fmla="*/ 85 w 108"/>
                <a:gd name="T13" fmla="*/ 52 h 98"/>
                <a:gd name="T14" fmla="*/ 77 w 108"/>
                <a:gd name="T15" fmla="*/ 26 h 98"/>
                <a:gd name="T16" fmla="*/ 71 w 108"/>
                <a:gd name="T17" fmla="*/ 0 h 98"/>
                <a:gd name="T18" fmla="*/ 0 w 108"/>
                <a:gd name="T19" fmla="*/ 0 h 98"/>
                <a:gd name="T20" fmla="*/ 20 w 108"/>
                <a:gd name="T21" fmla="*/ 33 h 98"/>
                <a:gd name="T22" fmla="*/ 45 w 108"/>
                <a:gd name="T23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98">
                  <a:moveTo>
                    <a:pt x="45" y="61"/>
                  </a:moveTo>
                  <a:lnTo>
                    <a:pt x="45" y="61"/>
                  </a:lnTo>
                  <a:cubicBezTo>
                    <a:pt x="55" y="69"/>
                    <a:pt x="65" y="76"/>
                    <a:pt x="76" y="83"/>
                  </a:cubicBezTo>
                  <a:cubicBezTo>
                    <a:pt x="86" y="89"/>
                    <a:pt x="96" y="94"/>
                    <a:pt x="107" y="98"/>
                  </a:cubicBezTo>
                  <a:cubicBezTo>
                    <a:pt x="107" y="97"/>
                    <a:pt x="108" y="96"/>
                    <a:pt x="108" y="95"/>
                  </a:cubicBezTo>
                  <a:cubicBezTo>
                    <a:pt x="103" y="89"/>
                    <a:pt x="99" y="83"/>
                    <a:pt x="96" y="76"/>
                  </a:cubicBezTo>
                  <a:cubicBezTo>
                    <a:pt x="92" y="68"/>
                    <a:pt x="88" y="60"/>
                    <a:pt x="85" y="52"/>
                  </a:cubicBezTo>
                  <a:cubicBezTo>
                    <a:pt x="82" y="43"/>
                    <a:pt x="79" y="35"/>
                    <a:pt x="77" y="26"/>
                  </a:cubicBezTo>
                  <a:cubicBezTo>
                    <a:pt x="75" y="17"/>
                    <a:pt x="73" y="9"/>
                    <a:pt x="71" y="0"/>
                  </a:cubicBezTo>
                  <a:lnTo>
                    <a:pt x="0" y="0"/>
                  </a:lnTo>
                  <a:cubicBezTo>
                    <a:pt x="5" y="12"/>
                    <a:pt x="12" y="23"/>
                    <a:pt x="20" y="33"/>
                  </a:cubicBezTo>
                  <a:cubicBezTo>
                    <a:pt x="27" y="43"/>
                    <a:pt x="36" y="52"/>
                    <a:pt x="45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63">
              <a:extLst>
                <a:ext uri="{FF2B5EF4-FFF2-40B4-BE49-F238E27FC236}">
                  <a16:creationId xmlns="" xmlns:a16="http://schemas.microsoft.com/office/drawing/2014/main" id="{E3E0E8EB-F0F7-4E18-AAC1-4C65E9484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8" y="3456"/>
              <a:ext cx="167" cy="167"/>
            </a:xfrm>
            <a:custGeom>
              <a:avLst/>
              <a:gdLst>
                <a:gd name="T0" fmla="*/ 235 w 269"/>
                <a:gd name="T1" fmla="*/ 75 h 269"/>
                <a:gd name="T2" fmla="*/ 222 w 269"/>
                <a:gd name="T3" fmla="*/ 87 h 269"/>
                <a:gd name="T4" fmla="*/ 193 w 269"/>
                <a:gd name="T5" fmla="*/ 114 h 269"/>
                <a:gd name="T6" fmla="*/ 174 w 269"/>
                <a:gd name="T7" fmla="*/ 116 h 269"/>
                <a:gd name="T8" fmla="*/ 194 w 269"/>
                <a:gd name="T9" fmla="*/ 96 h 269"/>
                <a:gd name="T10" fmla="*/ 196 w 269"/>
                <a:gd name="T11" fmla="*/ 80 h 269"/>
                <a:gd name="T12" fmla="*/ 176 w 269"/>
                <a:gd name="T13" fmla="*/ 77 h 269"/>
                <a:gd name="T14" fmla="*/ 166 w 269"/>
                <a:gd name="T15" fmla="*/ 87 h 269"/>
                <a:gd name="T16" fmla="*/ 154 w 269"/>
                <a:gd name="T17" fmla="*/ 90 h 269"/>
                <a:gd name="T18" fmla="*/ 162 w 269"/>
                <a:gd name="T19" fmla="*/ 72 h 269"/>
                <a:gd name="T20" fmla="*/ 216 w 269"/>
                <a:gd name="T21" fmla="*/ 29 h 269"/>
                <a:gd name="T22" fmla="*/ 235 w 269"/>
                <a:gd name="T23" fmla="*/ 37 h 269"/>
                <a:gd name="T24" fmla="*/ 242 w 269"/>
                <a:gd name="T25" fmla="*/ 56 h 269"/>
                <a:gd name="T26" fmla="*/ 114 w 269"/>
                <a:gd name="T27" fmla="*/ 193 h 269"/>
                <a:gd name="T28" fmla="*/ 109 w 269"/>
                <a:gd name="T29" fmla="*/ 200 h 269"/>
                <a:gd name="T30" fmla="*/ 46 w 269"/>
                <a:gd name="T31" fmla="*/ 240 h 269"/>
                <a:gd name="T32" fmla="*/ 30 w 269"/>
                <a:gd name="T33" fmla="*/ 221 h 269"/>
                <a:gd name="T34" fmla="*/ 72 w 269"/>
                <a:gd name="T35" fmla="*/ 162 h 269"/>
                <a:gd name="T36" fmla="*/ 97 w 269"/>
                <a:gd name="T37" fmla="*/ 155 h 269"/>
                <a:gd name="T38" fmla="*/ 76 w 269"/>
                <a:gd name="T39" fmla="*/ 177 h 269"/>
                <a:gd name="T40" fmla="*/ 80 w 269"/>
                <a:gd name="T41" fmla="*/ 199 h 269"/>
                <a:gd name="T42" fmla="*/ 85 w 269"/>
                <a:gd name="T43" fmla="*/ 200 h 269"/>
                <a:gd name="T44" fmla="*/ 116 w 269"/>
                <a:gd name="T45" fmla="*/ 174 h 269"/>
                <a:gd name="T46" fmla="*/ 253 w 269"/>
                <a:gd name="T47" fmla="*/ 18 h 269"/>
                <a:gd name="T48" fmla="*/ 250 w 269"/>
                <a:gd name="T49" fmla="*/ 16 h 269"/>
                <a:gd name="T50" fmla="*/ 178 w 269"/>
                <a:gd name="T51" fmla="*/ 18 h 269"/>
                <a:gd name="T52" fmla="*/ 143 w 269"/>
                <a:gd name="T53" fmla="*/ 53 h 269"/>
                <a:gd name="T54" fmla="*/ 135 w 269"/>
                <a:gd name="T55" fmla="*/ 117 h 269"/>
                <a:gd name="T56" fmla="*/ 110 w 269"/>
                <a:gd name="T57" fmla="*/ 132 h 269"/>
                <a:gd name="T58" fmla="*/ 18 w 269"/>
                <a:gd name="T59" fmla="*/ 178 h 269"/>
                <a:gd name="T60" fmla="*/ 18 w 269"/>
                <a:gd name="T61" fmla="*/ 253 h 269"/>
                <a:gd name="T62" fmla="*/ 56 w 269"/>
                <a:gd name="T63" fmla="*/ 269 h 269"/>
                <a:gd name="T64" fmla="*/ 128 w 269"/>
                <a:gd name="T65" fmla="*/ 219 h 269"/>
                <a:gd name="T66" fmla="*/ 141 w 269"/>
                <a:gd name="T67" fmla="*/ 166 h 269"/>
                <a:gd name="T68" fmla="*/ 139 w 269"/>
                <a:gd name="T69" fmla="*/ 151 h 269"/>
                <a:gd name="T70" fmla="*/ 157 w 269"/>
                <a:gd name="T71" fmla="*/ 137 h 269"/>
                <a:gd name="T72" fmla="*/ 181 w 269"/>
                <a:gd name="T73" fmla="*/ 144 h 269"/>
                <a:gd name="T74" fmla="*/ 219 w 269"/>
                <a:gd name="T75" fmla="*/ 128 h 269"/>
                <a:gd name="T76" fmla="*/ 269 w 269"/>
                <a:gd name="T77" fmla="*/ 5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9" h="269">
                  <a:moveTo>
                    <a:pt x="235" y="75"/>
                  </a:moveTo>
                  <a:lnTo>
                    <a:pt x="235" y="75"/>
                  </a:lnTo>
                  <a:lnTo>
                    <a:pt x="224" y="85"/>
                  </a:lnTo>
                  <a:lnTo>
                    <a:pt x="222" y="87"/>
                  </a:lnTo>
                  <a:lnTo>
                    <a:pt x="200" y="109"/>
                  </a:lnTo>
                  <a:cubicBezTo>
                    <a:pt x="198" y="111"/>
                    <a:pt x="196" y="113"/>
                    <a:pt x="193" y="114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87" y="117"/>
                    <a:pt x="181" y="117"/>
                    <a:pt x="174" y="116"/>
                  </a:cubicBezTo>
                  <a:lnTo>
                    <a:pt x="176" y="114"/>
                  </a:lnTo>
                  <a:lnTo>
                    <a:pt x="194" y="96"/>
                  </a:lnTo>
                  <a:cubicBezTo>
                    <a:pt x="197" y="93"/>
                    <a:pt x="198" y="90"/>
                    <a:pt x="198" y="87"/>
                  </a:cubicBezTo>
                  <a:cubicBezTo>
                    <a:pt x="198" y="84"/>
                    <a:pt x="198" y="82"/>
                    <a:pt x="196" y="80"/>
                  </a:cubicBezTo>
                  <a:cubicBezTo>
                    <a:pt x="196" y="79"/>
                    <a:pt x="195" y="78"/>
                    <a:pt x="194" y="77"/>
                  </a:cubicBezTo>
                  <a:cubicBezTo>
                    <a:pt x="189" y="72"/>
                    <a:pt x="181" y="72"/>
                    <a:pt x="176" y="77"/>
                  </a:cubicBezTo>
                  <a:lnTo>
                    <a:pt x="167" y="85"/>
                  </a:lnTo>
                  <a:lnTo>
                    <a:pt x="166" y="87"/>
                  </a:lnTo>
                  <a:lnTo>
                    <a:pt x="155" y="97"/>
                  </a:lnTo>
                  <a:cubicBezTo>
                    <a:pt x="155" y="95"/>
                    <a:pt x="154" y="93"/>
                    <a:pt x="154" y="90"/>
                  </a:cubicBezTo>
                  <a:cubicBezTo>
                    <a:pt x="154" y="89"/>
                    <a:pt x="155" y="88"/>
                    <a:pt x="155" y="87"/>
                  </a:cubicBezTo>
                  <a:cubicBezTo>
                    <a:pt x="156" y="81"/>
                    <a:pt x="158" y="76"/>
                    <a:pt x="162" y="72"/>
                  </a:cubicBezTo>
                  <a:lnTo>
                    <a:pt x="197" y="37"/>
                  </a:lnTo>
                  <a:cubicBezTo>
                    <a:pt x="202" y="32"/>
                    <a:pt x="209" y="29"/>
                    <a:pt x="216" y="29"/>
                  </a:cubicBezTo>
                  <a:cubicBezTo>
                    <a:pt x="222" y="29"/>
                    <a:pt x="227" y="31"/>
                    <a:pt x="232" y="35"/>
                  </a:cubicBezTo>
                  <a:cubicBezTo>
                    <a:pt x="233" y="35"/>
                    <a:pt x="234" y="36"/>
                    <a:pt x="235" y="37"/>
                  </a:cubicBezTo>
                  <a:cubicBezTo>
                    <a:pt x="235" y="37"/>
                    <a:pt x="235" y="37"/>
                    <a:pt x="235" y="38"/>
                  </a:cubicBezTo>
                  <a:cubicBezTo>
                    <a:pt x="240" y="43"/>
                    <a:pt x="242" y="49"/>
                    <a:pt x="242" y="56"/>
                  </a:cubicBezTo>
                  <a:cubicBezTo>
                    <a:pt x="242" y="63"/>
                    <a:pt x="240" y="70"/>
                    <a:pt x="235" y="75"/>
                  </a:cubicBezTo>
                  <a:close/>
                  <a:moveTo>
                    <a:pt x="114" y="193"/>
                  </a:moveTo>
                  <a:lnTo>
                    <a:pt x="114" y="193"/>
                  </a:lnTo>
                  <a:cubicBezTo>
                    <a:pt x="113" y="195"/>
                    <a:pt x="111" y="198"/>
                    <a:pt x="109" y="200"/>
                  </a:cubicBezTo>
                  <a:lnTo>
                    <a:pt x="75" y="234"/>
                  </a:lnTo>
                  <a:cubicBezTo>
                    <a:pt x="67" y="242"/>
                    <a:pt x="56" y="244"/>
                    <a:pt x="46" y="240"/>
                  </a:cubicBezTo>
                  <a:cubicBezTo>
                    <a:pt x="43" y="239"/>
                    <a:pt x="40" y="237"/>
                    <a:pt x="37" y="234"/>
                  </a:cubicBezTo>
                  <a:cubicBezTo>
                    <a:pt x="33" y="231"/>
                    <a:pt x="31" y="226"/>
                    <a:pt x="30" y="221"/>
                  </a:cubicBezTo>
                  <a:cubicBezTo>
                    <a:pt x="28" y="212"/>
                    <a:pt x="31" y="203"/>
                    <a:pt x="37" y="197"/>
                  </a:cubicBezTo>
                  <a:lnTo>
                    <a:pt x="72" y="162"/>
                  </a:lnTo>
                  <a:cubicBezTo>
                    <a:pt x="77" y="157"/>
                    <a:pt x="84" y="154"/>
                    <a:pt x="91" y="154"/>
                  </a:cubicBezTo>
                  <a:cubicBezTo>
                    <a:pt x="93" y="154"/>
                    <a:pt x="95" y="155"/>
                    <a:pt x="97" y="155"/>
                  </a:cubicBezTo>
                  <a:lnTo>
                    <a:pt x="89" y="164"/>
                  </a:lnTo>
                  <a:lnTo>
                    <a:pt x="76" y="177"/>
                  </a:lnTo>
                  <a:cubicBezTo>
                    <a:pt x="70" y="182"/>
                    <a:pt x="70" y="191"/>
                    <a:pt x="76" y="196"/>
                  </a:cubicBezTo>
                  <a:cubicBezTo>
                    <a:pt x="77" y="197"/>
                    <a:pt x="78" y="198"/>
                    <a:pt x="80" y="199"/>
                  </a:cubicBezTo>
                  <a:cubicBezTo>
                    <a:pt x="81" y="199"/>
                    <a:pt x="82" y="199"/>
                    <a:pt x="84" y="200"/>
                  </a:cubicBezTo>
                  <a:cubicBezTo>
                    <a:pt x="84" y="200"/>
                    <a:pt x="85" y="200"/>
                    <a:pt x="85" y="200"/>
                  </a:cubicBezTo>
                  <a:cubicBezTo>
                    <a:pt x="88" y="200"/>
                    <a:pt x="92" y="198"/>
                    <a:pt x="94" y="196"/>
                  </a:cubicBezTo>
                  <a:lnTo>
                    <a:pt x="116" y="174"/>
                  </a:lnTo>
                  <a:cubicBezTo>
                    <a:pt x="118" y="180"/>
                    <a:pt x="117" y="187"/>
                    <a:pt x="114" y="193"/>
                  </a:cubicBezTo>
                  <a:close/>
                  <a:moveTo>
                    <a:pt x="253" y="18"/>
                  </a:moveTo>
                  <a:lnTo>
                    <a:pt x="253" y="18"/>
                  </a:lnTo>
                  <a:cubicBezTo>
                    <a:pt x="253" y="17"/>
                    <a:pt x="251" y="17"/>
                    <a:pt x="250" y="16"/>
                  </a:cubicBezTo>
                  <a:cubicBezTo>
                    <a:pt x="244" y="11"/>
                    <a:pt x="237" y="7"/>
                    <a:pt x="230" y="5"/>
                  </a:cubicBezTo>
                  <a:cubicBezTo>
                    <a:pt x="212" y="0"/>
                    <a:pt x="192" y="5"/>
                    <a:pt x="178" y="18"/>
                  </a:cubicBezTo>
                  <a:lnTo>
                    <a:pt x="150" y="46"/>
                  </a:lnTo>
                  <a:lnTo>
                    <a:pt x="143" y="53"/>
                  </a:lnTo>
                  <a:cubicBezTo>
                    <a:pt x="133" y="63"/>
                    <a:pt x="128" y="76"/>
                    <a:pt x="128" y="90"/>
                  </a:cubicBezTo>
                  <a:cubicBezTo>
                    <a:pt x="128" y="100"/>
                    <a:pt x="131" y="109"/>
                    <a:pt x="135" y="117"/>
                  </a:cubicBezTo>
                  <a:lnTo>
                    <a:pt x="117" y="135"/>
                  </a:lnTo>
                  <a:cubicBezTo>
                    <a:pt x="115" y="134"/>
                    <a:pt x="113" y="133"/>
                    <a:pt x="110" y="132"/>
                  </a:cubicBezTo>
                  <a:cubicBezTo>
                    <a:pt x="91" y="124"/>
                    <a:pt x="68" y="128"/>
                    <a:pt x="53" y="143"/>
                  </a:cubicBezTo>
                  <a:lnTo>
                    <a:pt x="18" y="178"/>
                  </a:lnTo>
                  <a:cubicBezTo>
                    <a:pt x="11" y="185"/>
                    <a:pt x="7" y="193"/>
                    <a:pt x="5" y="202"/>
                  </a:cubicBezTo>
                  <a:cubicBezTo>
                    <a:pt x="0" y="219"/>
                    <a:pt x="4" y="239"/>
                    <a:pt x="18" y="253"/>
                  </a:cubicBezTo>
                  <a:cubicBezTo>
                    <a:pt x="22" y="257"/>
                    <a:pt x="27" y="260"/>
                    <a:pt x="32" y="263"/>
                  </a:cubicBezTo>
                  <a:cubicBezTo>
                    <a:pt x="39" y="267"/>
                    <a:pt x="47" y="269"/>
                    <a:pt x="56" y="269"/>
                  </a:cubicBezTo>
                  <a:cubicBezTo>
                    <a:pt x="70" y="269"/>
                    <a:pt x="84" y="263"/>
                    <a:pt x="94" y="253"/>
                  </a:cubicBezTo>
                  <a:lnTo>
                    <a:pt x="128" y="219"/>
                  </a:lnTo>
                  <a:cubicBezTo>
                    <a:pt x="135" y="212"/>
                    <a:pt x="140" y="203"/>
                    <a:pt x="142" y="194"/>
                  </a:cubicBezTo>
                  <a:cubicBezTo>
                    <a:pt x="144" y="184"/>
                    <a:pt x="144" y="175"/>
                    <a:pt x="141" y="166"/>
                  </a:cubicBezTo>
                  <a:cubicBezTo>
                    <a:pt x="140" y="162"/>
                    <a:pt x="139" y="158"/>
                    <a:pt x="136" y="154"/>
                  </a:cubicBezTo>
                  <a:lnTo>
                    <a:pt x="139" y="151"/>
                  </a:lnTo>
                  <a:lnTo>
                    <a:pt x="154" y="136"/>
                  </a:lnTo>
                  <a:cubicBezTo>
                    <a:pt x="155" y="137"/>
                    <a:pt x="156" y="137"/>
                    <a:pt x="157" y="137"/>
                  </a:cubicBezTo>
                  <a:cubicBezTo>
                    <a:pt x="160" y="139"/>
                    <a:pt x="163" y="140"/>
                    <a:pt x="166" y="141"/>
                  </a:cubicBezTo>
                  <a:cubicBezTo>
                    <a:pt x="171" y="143"/>
                    <a:pt x="176" y="144"/>
                    <a:pt x="181" y="144"/>
                  </a:cubicBezTo>
                  <a:cubicBezTo>
                    <a:pt x="187" y="144"/>
                    <a:pt x="192" y="143"/>
                    <a:pt x="197" y="141"/>
                  </a:cubicBezTo>
                  <a:cubicBezTo>
                    <a:pt x="205" y="138"/>
                    <a:pt x="213" y="134"/>
                    <a:pt x="219" y="128"/>
                  </a:cubicBezTo>
                  <a:lnTo>
                    <a:pt x="253" y="93"/>
                  </a:lnTo>
                  <a:cubicBezTo>
                    <a:pt x="263" y="83"/>
                    <a:pt x="269" y="70"/>
                    <a:pt x="269" y="56"/>
                  </a:cubicBezTo>
                  <a:cubicBezTo>
                    <a:pt x="269" y="42"/>
                    <a:pt x="263" y="28"/>
                    <a:pt x="253" y="1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3" name="Group 66">
            <a:extLst>
              <a:ext uri="{FF2B5EF4-FFF2-40B4-BE49-F238E27FC236}">
                <a16:creationId xmlns="" xmlns:a16="http://schemas.microsoft.com/office/drawing/2014/main" id="{BD1B4248-A78F-49A5-8FB3-2F572D8C6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35913" y="5345113"/>
            <a:ext cx="406400" cy="406400"/>
            <a:chOff x="4999" y="3367"/>
            <a:chExt cx="256" cy="256"/>
          </a:xfrm>
        </p:grpSpPr>
        <p:sp>
          <p:nvSpPr>
            <p:cNvPr id="314" name="AutoShape 65">
              <a:extLst>
                <a:ext uri="{FF2B5EF4-FFF2-40B4-BE49-F238E27FC236}">
                  <a16:creationId xmlns="" xmlns:a16="http://schemas.microsoft.com/office/drawing/2014/main" id="{A81793C7-E9C0-4445-B783-362A7F7663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99" y="336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67">
              <a:extLst>
                <a:ext uri="{FF2B5EF4-FFF2-40B4-BE49-F238E27FC236}">
                  <a16:creationId xmlns="" xmlns:a16="http://schemas.microsoft.com/office/drawing/2014/main" id="{50CEA9E9-215E-4E4E-85BB-886E5479D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3449"/>
              <a:ext cx="89" cy="94"/>
            </a:xfrm>
            <a:custGeom>
              <a:avLst/>
              <a:gdLst>
                <a:gd name="T0" fmla="*/ 39 w 143"/>
                <a:gd name="T1" fmla="*/ 49 h 152"/>
                <a:gd name="T2" fmla="*/ 39 w 143"/>
                <a:gd name="T3" fmla="*/ 49 h 152"/>
                <a:gd name="T4" fmla="*/ 50 w 143"/>
                <a:gd name="T5" fmla="*/ 39 h 152"/>
                <a:gd name="T6" fmla="*/ 63 w 143"/>
                <a:gd name="T7" fmla="*/ 33 h 152"/>
                <a:gd name="T8" fmla="*/ 93 w 143"/>
                <a:gd name="T9" fmla="*/ 3 h 152"/>
                <a:gd name="T10" fmla="*/ 84 w 143"/>
                <a:gd name="T11" fmla="*/ 1 h 152"/>
                <a:gd name="T12" fmla="*/ 76 w 143"/>
                <a:gd name="T13" fmla="*/ 0 h 152"/>
                <a:gd name="T14" fmla="*/ 46 w 143"/>
                <a:gd name="T15" fmla="*/ 6 h 152"/>
                <a:gd name="T16" fmla="*/ 22 w 143"/>
                <a:gd name="T17" fmla="*/ 23 h 152"/>
                <a:gd name="T18" fmla="*/ 6 w 143"/>
                <a:gd name="T19" fmla="*/ 47 h 152"/>
                <a:gd name="T20" fmla="*/ 0 w 143"/>
                <a:gd name="T21" fmla="*/ 76 h 152"/>
                <a:gd name="T22" fmla="*/ 6 w 143"/>
                <a:gd name="T23" fmla="*/ 106 h 152"/>
                <a:gd name="T24" fmla="*/ 22 w 143"/>
                <a:gd name="T25" fmla="*/ 130 h 152"/>
                <a:gd name="T26" fmla="*/ 46 w 143"/>
                <a:gd name="T27" fmla="*/ 146 h 152"/>
                <a:gd name="T28" fmla="*/ 76 w 143"/>
                <a:gd name="T29" fmla="*/ 152 h 152"/>
                <a:gd name="T30" fmla="*/ 96 w 143"/>
                <a:gd name="T31" fmla="*/ 149 h 152"/>
                <a:gd name="T32" fmla="*/ 115 w 143"/>
                <a:gd name="T33" fmla="*/ 141 h 152"/>
                <a:gd name="T34" fmla="*/ 131 w 143"/>
                <a:gd name="T35" fmla="*/ 127 h 152"/>
                <a:gd name="T36" fmla="*/ 143 w 143"/>
                <a:gd name="T37" fmla="*/ 110 h 152"/>
                <a:gd name="T38" fmla="*/ 116 w 143"/>
                <a:gd name="T39" fmla="*/ 96 h 152"/>
                <a:gd name="T40" fmla="*/ 99 w 143"/>
                <a:gd name="T41" fmla="*/ 115 h 152"/>
                <a:gd name="T42" fmla="*/ 76 w 143"/>
                <a:gd name="T43" fmla="*/ 122 h 152"/>
                <a:gd name="T44" fmla="*/ 58 w 143"/>
                <a:gd name="T45" fmla="*/ 118 h 152"/>
                <a:gd name="T46" fmla="*/ 44 w 143"/>
                <a:gd name="T47" fmla="*/ 108 h 152"/>
                <a:gd name="T48" fmla="*/ 34 w 143"/>
                <a:gd name="T49" fmla="*/ 94 h 152"/>
                <a:gd name="T50" fmla="*/ 30 w 143"/>
                <a:gd name="T51" fmla="*/ 76 h 152"/>
                <a:gd name="T52" fmla="*/ 33 w 143"/>
                <a:gd name="T53" fmla="*/ 62 h 152"/>
                <a:gd name="T54" fmla="*/ 39 w 143"/>
                <a:gd name="T5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52">
                  <a:moveTo>
                    <a:pt x="39" y="49"/>
                  </a:moveTo>
                  <a:lnTo>
                    <a:pt x="39" y="49"/>
                  </a:lnTo>
                  <a:cubicBezTo>
                    <a:pt x="42" y="45"/>
                    <a:pt x="46" y="42"/>
                    <a:pt x="50" y="39"/>
                  </a:cubicBezTo>
                  <a:cubicBezTo>
                    <a:pt x="54" y="36"/>
                    <a:pt x="58" y="34"/>
                    <a:pt x="63" y="33"/>
                  </a:cubicBezTo>
                  <a:lnTo>
                    <a:pt x="93" y="3"/>
                  </a:lnTo>
                  <a:cubicBezTo>
                    <a:pt x="90" y="2"/>
                    <a:pt x="87" y="1"/>
                    <a:pt x="84" y="1"/>
                  </a:cubicBezTo>
                  <a:cubicBezTo>
                    <a:pt x="81" y="1"/>
                    <a:pt x="79" y="0"/>
                    <a:pt x="76" y="0"/>
                  </a:cubicBezTo>
                  <a:cubicBezTo>
                    <a:pt x="65" y="0"/>
                    <a:pt x="55" y="2"/>
                    <a:pt x="46" y="6"/>
                  </a:cubicBezTo>
                  <a:cubicBezTo>
                    <a:pt x="37" y="10"/>
                    <a:pt x="29" y="16"/>
                    <a:pt x="22" y="23"/>
                  </a:cubicBezTo>
                  <a:cubicBezTo>
                    <a:pt x="15" y="30"/>
                    <a:pt x="10" y="38"/>
                    <a:pt x="6" y="47"/>
                  </a:cubicBezTo>
                  <a:cubicBezTo>
                    <a:pt x="2" y="56"/>
                    <a:pt x="0" y="66"/>
                    <a:pt x="0" y="76"/>
                  </a:cubicBezTo>
                  <a:cubicBezTo>
                    <a:pt x="0" y="87"/>
                    <a:pt x="2" y="96"/>
                    <a:pt x="6" y="106"/>
                  </a:cubicBezTo>
                  <a:cubicBezTo>
                    <a:pt x="10" y="115"/>
                    <a:pt x="15" y="123"/>
                    <a:pt x="22" y="130"/>
                  </a:cubicBezTo>
                  <a:cubicBezTo>
                    <a:pt x="29" y="137"/>
                    <a:pt x="37" y="142"/>
                    <a:pt x="46" y="146"/>
                  </a:cubicBezTo>
                  <a:cubicBezTo>
                    <a:pt x="55" y="150"/>
                    <a:pt x="65" y="152"/>
                    <a:pt x="76" y="152"/>
                  </a:cubicBezTo>
                  <a:cubicBezTo>
                    <a:pt x="83" y="152"/>
                    <a:pt x="90" y="151"/>
                    <a:pt x="96" y="149"/>
                  </a:cubicBezTo>
                  <a:cubicBezTo>
                    <a:pt x="103" y="147"/>
                    <a:pt x="109" y="144"/>
                    <a:pt x="115" y="141"/>
                  </a:cubicBezTo>
                  <a:cubicBezTo>
                    <a:pt x="121" y="137"/>
                    <a:pt x="126" y="133"/>
                    <a:pt x="131" y="127"/>
                  </a:cubicBezTo>
                  <a:cubicBezTo>
                    <a:pt x="136" y="122"/>
                    <a:pt x="140" y="116"/>
                    <a:pt x="143" y="110"/>
                  </a:cubicBezTo>
                  <a:lnTo>
                    <a:pt x="116" y="96"/>
                  </a:lnTo>
                  <a:cubicBezTo>
                    <a:pt x="112" y="104"/>
                    <a:pt x="107" y="110"/>
                    <a:pt x="99" y="115"/>
                  </a:cubicBezTo>
                  <a:cubicBezTo>
                    <a:pt x="92" y="119"/>
                    <a:pt x="84" y="122"/>
                    <a:pt x="76" y="122"/>
                  </a:cubicBezTo>
                  <a:cubicBezTo>
                    <a:pt x="69" y="122"/>
                    <a:pt x="63" y="120"/>
                    <a:pt x="58" y="118"/>
                  </a:cubicBezTo>
                  <a:cubicBezTo>
                    <a:pt x="53" y="116"/>
                    <a:pt x="48" y="112"/>
                    <a:pt x="44" y="108"/>
                  </a:cubicBezTo>
                  <a:cubicBezTo>
                    <a:pt x="39" y="104"/>
                    <a:pt x="36" y="99"/>
                    <a:pt x="34" y="94"/>
                  </a:cubicBezTo>
                  <a:cubicBezTo>
                    <a:pt x="31" y="88"/>
                    <a:pt x="30" y="82"/>
                    <a:pt x="30" y="76"/>
                  </a:cubicBezTo>
                  <a:cubicBezTo>
                    <a:pt x="30" y="71"/>
                    <a:pt x="31" y="66"/>
                    <a:pt x="33" y="62"/>
                  </a:cubicBezTo>
                  <a:cubicBezTo>
                    <a:pt x="34" y="57"/>
                    <a:pt x="36" y="53"/>
                    <a:pt x="39" y="4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68">
              <a:extLst>
                <a:ext uri="{FF2B5EF4-FFF2-40B4-BE49-F238E27FC236}">
                  <a16:creationId xmlns="" xmlns:a16="http://schemas.microsoft.com/office/drawing/2014/main" id="{6F519768-7FCC-4DA1-B6FE-690D68860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3365"/>
              <a:ext cx="250" cy="263"/>
            </a:xfrm>
            <a:custGeom>
              <a:avLst/>
              <a:gdLst>
                <a:gd name="T0" fmla="*/ 29 w 403"/>
                <a:gd name="T1" fmla="*/ 320 h 425"/>
                <a:gd name="T2" fmla="*/ 29 w 403"/>
                <a:gd name="T3" fmla="*/ 320 h 425"/>
                <a:gd name="T4" fmla="*/ 62 w 403"/>
                <a:gd name="T5" fmla="*/ 363 h 425"/>
                <a:gd name="T6" fmla="*/ 105 w 403"/>
                <a:gd name="T7" fmla="*/ 396 h 425"/>
                <a:gd name="T8" fmla="*/ 156 w 403"/>
                <a:gd name="T9" fmla="*/ 418 h 425"/>
                <a:gd name="T10" fmla="*/ 213 w 403"/>
                <a:gd name="T11" fmla="*/ 425 h 425"/>
                <a:gd name="T12" fmla="*/ 272 w 403"/>
                <a:gd name="T13" fmla="*/ 417 h 425"/>
                <a:gd name="T14" fmla="*/ 325 w 403"/>
                <a:gd name="T15" fmla="*/ 393 h 425"/>
                <a:gd name="T16" fmla="*/ 370 w 403"/>
                <a:gd name="T17" fmla="*/ 356 h 425"/>
                <a:gd name="T18" fmla="*/ 403 w 403"/>
                <a:gd name="T19" fmla="*/ 307 h 425"/>
                <a:gd name="T20" fmla="*/ 379 w 403"/>
                <a:gd name="T21" fmla="*/ 295 h 425"/>
                <a:gd name="T22" fmla="*/ 350 w 403"/>
                <a:gd name="T23" fmla="*/ 338 h 425"/>
                <a:gd name="T24" fmla="*/ 311 w 403"/>
                <a:gd name="T25" fmla="*/ 371 h 425"/>
                <a:gd name="T26" fmla="*/ 264 w 403"/>
                <a:gd name="T27" fmla="*/ 392 h 425"/>
                <a:gd name="T28" fmla="*/ 213 w 403"/>
                <a:gd name="T29" fmla="*/ 399 h 425"/>
                <a:gd name="T30" fmla="*/ 163 w 403"/>
                <a:gd name="T31" fmla="*/ 392 h 425"/>
                <a:gd name="T32" fmla="*/ 119 w 403"/>
                <a:gd name="T33" fmla="*/ 373 h 425"/>
                <a:gd name="T34" fmla="*/ 81 w 403"/>
                <a:gd name="T35" fmla="*/ 344 h 425"/>
                <a:gd name="T36" fmla="*/ 52 w 403"/>
                <a:gd name="T37" fmla="*/ 306 h 425"/>
                <a:gd name="T38" fmla="*/ 33 w 403"/>
                <a:gd name="T39" fmla="*/ 262 h 425"/>
                <a:gd name="T40" fmla="*/ 26 w 403"/>
                <a:gd name="T41" fmla="*/ 212 h 425"/>
                <a:gd name="T42" fmla="*/ 33 w 403"/>
                <a:gd name="T43" fmla="*/ 163 h 425"/>
                <a:gd name="T44" fmla="*/ 52 w 403"/>
                <a:gd name="T45" fmla="*/ 118 h 425"/>
                <a:gd name="T46" fmla="*/ 81 w 403"/>
                <a:gd name="T47" fmla="*/ 80 h 425"/>
                <a:gd name="T48" fmla="*/ 119 w 403"/>
                <a:gd name="T49" fmla="*/ 51 h 425"/>
                <a:gd name="T50" fmla="*/ 163 w 403"/>
                <a:gd name="T51" fmla="*/ 32 h 425"/>
                <a:gd name="T52" fmla="*/ 213 w 403"/>
                <a:gd name="T53" fmla="*/ 26 h 425"/>
                <a:gd name="T54" fmla="*/ 265 w 403"/>
                <a:gd name="T55" fmla="*/ 33 h 425"/>
                <a:gd name="T56" fmla="*/ 313 w 403"/>
                <a:gd name="T57" fmla="*/ 55 h 425"/>
                <a:gd name="T58" fmla="*/ 332 w 403"/>
                <a:gd name="T59" fmla="*/ 36 h 425"/>
                <a:gd name="T60" fmla="*/ 275 w 403"/>
                <a:gd name="T61" fmla="*/ 8 h 425"/>
                <a:gd name="T62" fmla="*/ 213 w 403"/>
                <a:gd name="T63" fmla="*/ 0 h 425"/>
                <a:gd name="T64" fmla="*/ 156 w 403"/>
                <a:gd name="T65" fmla="*/ 6 h 425"/>
                <a:gd name="T66" fmla="*/ 105 w 403"/>
                <a:gd name="T67" fmla="*/ 28 h 425"/>
                <a:gd name="T68" fmla="*/ 62 w 403"/>
                <a:gd name="T69" fmla="*/ 61 h 425"/>
                <a:gd name="T70" fmla="*/ 29 w 403"/>
                <a:gd name="T71" fmla="*/ 105 h 425"/>
                <a:gd name="T72" fmla="*/ 7 w 403"/>
                <a:gd name="T73" fmla="*/ 156 h 425"/>
                <a:gd name="T74" fmla="*/ 0 w 403"/>
                <a:gd name="T75" fmla="*/ 212 h 425"/>
                <a:gd name="T76" fmla="*/ 7 w 403"/>
                <a:gd name="T77" fmla="*/ 269 h 425"/>
                <a:gd name="T78" fmla="*/ 29 w 403"/>
                <a:gd name="T79" fmla="*/ 32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3" h="425">
                  <a:moveTo>
                    <a:pt x="29" y="320"/>
                  </a:moveTo>
                  <a:lnTo>
                    <a:pt x="29" y="320"/>
                  </a:lnTo>
                  <a:cubicBezTo>
                    <a:pt x="38" y="335"/>
                    <a:pt x="49" y="350"/>
                    <a:pt x="62" y="363"/>
                  </a:cubicBezTo>
                  <a:cubicBezTo>
                    <a:pt x="75" y="376"/>
                    <a:pt x="89" y="387"/>
                    <a:pt x="105" y="396"/>
                  </a:cubicBezTo>
                  <a:cubicBezTo>
                    <a:pt x="121" y="406"/>
                    <a:pt x="138" y="413"/>
                    <a:pt x="156" y="418"/>
                  </a:cubicBezTo>
                  <a:cubicBezTo>
                    <a:pt x="174" y="423"/>
                    <a:pt x="193" y="425"/>
                    <a:pt x="213" y="425"/>
                  </a:cubicBezTo>
                  <a:cubicBezTo>
                    <a:pt x="233" y="425"/>
                    <a:pt x="253" y="423"/>
                    <a:pt x="272" y="417"/>
                  </a:cubicBezTo>
                  <a:cubicBezTo>
                    <a:pt x="291" y="411"/>
                    <a:pt x="308" y="403"/>
                    <a:pt x="325" y="393"/>
                  </a:cubicBezTo>
                  <a:cubicBezTo>
                    <a:pt x="341" y="383"/>
                    <a:pt x="356" y="370"/>
                    <a:pt x="370" y="356"/>
                  </a:cubicBezTo>
                  <a:cubicBezTo>
                    <a:pt x="383" y="341"/>
                    <a:pt x="394" y="325"/>
                    <a:pt x="403" y="307"/>
                  </a:cubicBezTo>
                  <a:lnTo>
                    <a:pt x="379" y="295"/>
                  </a:lnTo>
                  <a:cubicBezTo>
                    <a:pt x="371" y="311"/>
                    <a:pt x="362" y="325"/>
                    <a:pt x="350" y="338"/>
                  </a:cubicBezTo>
                  <a:cubicBezTo>
                    <a:pt x="338" y="351"/>
                    <a:pt x="325" y="362"/>
                    <a:pt x="311" y="371"/>
                  </a:cubicBezTo>
                  <a:cubicBezTo>
                    <a:pt x="296" y="380"/>
                    <a:pt x="281" y="387"/>
                    <a:pt x="264" y="392"/>
                  </a:cubicBezTo>
                  <a:cubicBezTo>
                    <a:pt x="247" y="396"/>
                    <a:pt x="230" y="399"/>
                    <a:pt x="213" y="399"/>
                  </a:cubicBezTo>
                  <a:cubicBezTo>
                    <a:pt x="195" y="399"/>
                    <a:pt x="179" y="397"/>
                    <a:pt x="163" y="392"/>
                  </a:cubicBezTo>
                  <a:cubicBezTo>
                    <a:pt x="147" y="388"/>
                    <a:pt x="132" y="381"/>
                    <a:pt x="119" y="373"/>
                  </a:cubicBezTo>
                  <a:cubicBezTo>
                    <a:pt x="105" y="365"/>
                    <a:pt x="92" y="355"/>
                    <a:pt x="81" y="344"/>
                  </a:cubicBezTo>
                  <a:cubicBezTo>
                    <a:pt x="70" y="333"/>
                    <a:pt x="60" y="320"/>
                    <a:pt x="52" y="306"/>
                  </a:cubicBezTo>
                  <a:cubicBezTo>
                    <a:pt x="44" y="292"/>
                    <a:pt x="37" y="278"/>
                    <a:pt x="33" y="262"/>
                  </a:cubicBezTo>
                  <a:cubicBezTo>
                    <a:pt x="28" y="246"/>
                    <a:pt x="26" y="229"/>
                    <a:pt x="26" y="212"/>
                  </a:cubicBezTo>
                  <a:cubicBezTo>
                    <a:pt x="26" y="195"/>
                    <a:pt x="28" y="179"/>
                    <a:pt x="33" y="163"/>
                  </a:cubicBezTo>
                  <a:cubicBezTo>
                    <a:pt x="37" y="147"/>
                    <a:pt x="44" y="132"/>
                    <a:pt x="52" y="118"/>
                  </a:cubicBezTo>
                  <a:cubicBezTo>
                    <a:pt x="60" y="104"/>
                    <a:pt x="70" y="92"/>
                    <a:pt x="81" y="80"/>
                  </a:cubicBezTo>
                  <a:cubicBezTo>
                    <a:pt x="92" y="69"/>
                    <a:pt x="105" y="59"/>
                    <a:pt x="119" y="51"/>
                  </a:cubicBezTo>
                  <a:cubicBezTo>
                    <a:pt x="132" y="43"/>
                    <a:pt x="147" y="37"/>
                    <a:pt x="163" y="32"/>
                  </a:cubicBezTo>
                  <a:cubicBezTo>
                    <a:pt x="179" y="28"/>
                    <a:pt x="196" y="26"/>
                    <a:pt x="213" y="26"/>
                  </a:cubicBezTo>
                  <a:cubicBezTo>
                    <a:pt x="230" y="26"/>
                    <a:pt x="248" y="28"/>
                    <a:pt x="265" y="33"/>
                  </a:cubicBezTo>
                  <a:cubicBezTo>
                    <a:pt x="282" y="38"/>
                    <a:pt x="298" y="46"/>
                    <a:pt x="313" y="55"/>
                  </a:cubicBezTo>
                  <a:lnTo>
                    <a:pt x="332" y="36"/>
                  </a:lnTo>
                  <a:cubicBezTo>
                    <a:pt x="314" y="24"/>
                    <a:pt x="295" y="15"/>
                    <a:pt x="275" y="8"/>
                  </a:cubicBezTo>
                  <a:cubicBezTo>
                    <a:pt x="255" y="3"/>
                    <a:pt x="234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89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5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32"/>
                    <a:pt x="2" y="251"/>
                    <a:pt x="7" y="269"/>
                  </a:cubicBezTo>
                  <a:cubicBezTo>
                    <a:pt x="12" y="287"/>
                    <a:pt x="19" y="304"/>
                    <a:pt x="29" y="32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69">
              <a:extLst>
                <a:ext uri="{FF2B5EF4-FFF2-40B4-BE49-F238E27FC236}">
                  <a16:creationId xmlns="" xmlns:a16="http://schemas.microsoft.com/office/drawing/2014/main" id="{463C5CF3-3F6D-4688-B90F-403A758BA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" y="3404"/>
              <a:ext cx="174" cy="184"/>
            </a:xfrm>
            <a:custGeom>
              <a:avLst/>
              <a:gdLst>
                <a:gd name="T0" fmla="*/ 199 w 281"/>
                <a:gd name="T1" fmla="*/ 41 h 296"/>
                <a:gd name="T2" fmla="*/ 199 w 281"/>
                <a:gd name="T3" fmla="*/ 41 h 296"/>
                <a:gd name="T4" fmla="*/ 221 w 281"/>
                <a:gd name="T5" fmla="*/ 19 h 296"/>
                <a:gd name="T6" fmla="*/ 186 w 281"/>
                <a:gd name="T7" fmla="*/ 5 h 296"/>
                <a:gd name="T8" fmla="*/ 149 w 281"/>
                <a:gd name="T9" fmla="*/ 0 h 296"/>
                <a:gd name="T10" fmla="*/ 109 w 281"/>
                <a:gd name="T11" fmla="*/ 5 h 296"/>
                <a:gd name="T12" fmla="*/ 74 w 281"/>
                <a:gd name="T13" fmla="*/ 20 h 296"/>
                <a:gd name="T14" fmla="*/ 44 w 281"/>
                <a:gd name="T15" fmla="*/ 43 h 296"/>
                <a:gd name="T16" fmla="*/ 21 w 281"/>
                <a:gd name="T17" fmla="*/ 73 h 296"/>
                <a:gd name="T18" fmla="*/ 6 w 281"/>
                <a:gd name="T19" fmla="*/ 109 h 296"/>
                <a:gd name="T20" fmla="*/ 0 w 281"/>
                <a:gd name="T21" fmla="*/ 148 h 296"/>
                <a:gd name="T22" fmla="*/ 6 w 281"/>
                <a:gd name="T23" fmla="*/ 188 h 296"/>
                <a:gd name="T24" fmla="*/ 21 w 281"/>
                <a:gd name="T25" fmla="*/ 223 h 296"/>
                <a:gd name="T26" fmla="*/ 44 w 281"/>
                <a:gd name="T27" fmla="*/ 253 h 296"/>
                <a:gd name="T28" fmla="*/ 74 w 281"/>
                <a:gd name="T29" fmla="*/ 276 h 296"/>
                <a:gd name="T30" fmla="*/ 109 w 281"/>
                <a:gd name="T31" fmla="*/ 291 h 296"/>
                <a:gd name="T32" fmla="*/ 149 w 281"/>
                <a:gd name="T33" fmla="*/ 296 h 296"/>
                <a:gd name="T34" fmla="*/ 189 w 281"/>
                <a:gd name="T35" fmla="*/ 290 h 296"/>
                <a:gd name="T36" fmla="*/ 226 w 281"/>
                <a:gd name="T37" fmla="*/ 274 h 296"/>
                <a:gd name="T38" fmla="*/ 258 w 281"/>
                <a:gd name="T39" fmla="*/ 248 h 296"/>
                <a:gd name="T40" fmla="*/ 281 w 281"/>
                <a:gd name="T41" fmla="*/ 214 h 296"/>
                <a:gd name="T42" fmla="*/ 254 w 281"/>
                <a:gd name="T43" fmla="*/ 201 h 296"/>
                <a:gd name="T44" fmla="*/ 235 w 281"/>
                <a:gd name="T45" fmla="*/ 228 h 296"/>
                <a:gd name="T46" fmla="*/ 211 w 281"/>
                <a:gd name="T47" fmla="*/ 249 h 296"/>
                <a:gd name="T48" fmla="*/ 181 w 281"/>
                <a:gd name="T49" fmla="*/ 262 h 296"/>
                <a:gd name="T50" fmla="*/ 149 w 281"/>
                <a:gd name="T51" fmla="*/ 267 h 296"/>
                <a:gd name="T52" fmla="*/ 102 w 281"/>
                <a:gd name="T53" fmla="*/ 257 h 296"/>
                <a:gd name="T54" fmla="*/ 65 w 281"/>
                <a:gd name="T55" fmla="*/ 232 h 296"/>
                <a:gd name="T56" fmla="*/ 39 w 281"/>
                <a:gd name="T57" fmla="*/ 194 h 296"/>
                <a:gd name="T58" fmla="*/ 30 w 281"/>
                <a:gd name="T59" fmla="*/ 148 h 296"/>
                <a:gd name="T60" fmla="*/ 39 w 281"/>
                <a:gd name="T61" fmla="*/ 102 h 296"/>
                <a:gd name="T62" fmla="*/ 65 w 281"/>
                <a:gd name="T63" fmla="*/ 64 h 296"/>
                <a:gd name="T64" fmla="*/ 102 w 281"/>
                <a:gd name="T65" fmla="*/ 39 h 296"/>
                <a:gd name="T66" fmla="*/ 149 w 281"/>
                <a:gd name="T67" fmla="*/ 30 h 296"/>
                <a:gd name="T68" fmla="*/ 174 w 281"/>
                <a:gd name="T69" fmla="*/ 33 h 296"/>
                <a:gd name="T70" fmla="*/ 199 w 281"/>
                <a:gd name="T71" fmla="*/ 4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1" h="296">
                  <a:moveTo>
                    <a:pt x="199" y="41"/>
                  </a:moveTo>
                  <a:lnTo>
                    <a:pt x="199" y="41"/>
                  </a:lnTo>
                  <a:lnTo>
                    <a:pt x="221" y="19"/>
                  </a:lnTo>
                  <a:cubicBezTo>
                    <a:pt x="210" y="13"/>
                    <a:pt x="198" y="8"/>
                    <a:pt x="186" y="5"/>
                  </a:cubicBezTo>
                  <a:cubicBezTo>
                    <a:pt x="174" y="2"/>
                    <a:pt x="161" y="0"/>
                    <a:pt x="149" y="0"/>
                  </a:cubicBezTo>
                  <a:cubicBezTo>
                    <a:pt x="135" y="0"/>
                    <a:pt x="122" y="2"/>
                    <a:pt x="109" y="5"/>
                  </a:cubicBezTo>
                  <a:cubicBezTo>
                    <a:pt x="97" y="9"/>
                    <a:pt x="85" y="14"/>
                    <a:pt x="74" y="20"/>
                  </a:cubicBezTo>
                  <a:cubicBezTo>
                    <a:pt x="63" y="27"/>
                    <a:pt x="53" y="35"/>
                    <a:pt x="44" y="43"/>
                  </a:cubicBezTo>
                  <a:cubicBezTo>
                    <a:pt x="35" y="52"/>
                    <a:pt x="27" y="62"/>
                    <a:pt x="21" y="73"/>
                  </a:cubicBezTo>
                  <a:cubicBezTo>
                    <a:pt x="14" y="84"/>
                    <a:pt x="9" y="96"/>
                    <a:pt x="6" y="109"/>
                  </a:cubicBezTo>
                  <a:cubicBezTo>
                    <a:pt x="2" y="121"/>
                    <a:pt x="0" y="135"/>
                    <a:pt x="0" y="148"/>
                  </a:cubicBezTo>
                  <a:cubicBezTo>
                    <a:pt x="0" y="162"/>
                    <a:pt x="2" y="175"/>
                    <a:pt x="6" y="188"/>
                  </a:cubicBezTo>
                  <a:cubicBezTo>
                    <a:pt x="9" y="200"/>
                    <a:pt x="14" y="212"/>
                    <a:pt x="21" y="223"/>
                  </a:cubicBezTo>
                  <a:cubicBezTo>
                    <a:pt x="27" y="234"/>
                    <a:pt x="35" y="244"/>
                    <a:pt x="44" y="253"/>
                  </a:cubicBezTo>
                  <a:cubicBezTo>
                    <a:pt x="53" y="262"/>
                    <a:pt x="63" y="270"/>
                    <a:pt x="74" y="276"/>
                  </a:cubicBezTo>
                  <a:cubicBezTo>
                    <a:pt x="85" y="282"/>
                    <a:pt x="97" y="287"/>
                    <a:pt x="109" y="291"/>
                  </a:cubicBezTo>
                  <a:cubicBezTo>
                    <a:pt x="122" y="295"/>
                    <a:pt x="135" y="296"/>
                    <a:pt x="149" y="296"/>
                  </a:cubicBezTo>
                  <a:cubicBezTo>
                    <a:pt x="163" y="296"/>
                    <a:pt x="176" y="294"/>
                    <a:pt x="189" y="290"/>
                  </a:cubicBezTo>
                  <a:cubicBezTo>
                    <a:pt x="203" y="287"/>
                    <a:pt x="215" y="281"/>
                    <a:pt x="226" y="274"/>
                  </a:cubicBezTo>
                  <a:cubicBezTo>
                    <a:pt x="238" y="267"/>
                    <a:pt x="248" y="258"/>
                    <a:pt x="258" y="248"/>
                  </a:cubicBezTo>
                  <a:cubicBezTo>
                    <a:pt x="267" y="238"/>
                    <a:pt x="275" y="227"/>
                    <a:pt x="281" y="214"/>
                  </a:cubicBezTo>
                  <a:lnTo>
                    <a:pt x="254" y="201"/>
                  </a:lnTo>
                  <a:cubicBezTo>
                    <a:pt x="249" y="211"/>
                    <a:pt x="243" y="220"/>
                    <a:pt x="235" y="228"/>
                  </a:cubicBezTo>
                  <a:cubicBezTo>
                    <a:pt x="228" y="236"/>
                    <a:pt x="220" y="243"/>
                    <a:pt x="211" y="249"/>
                  </a:cubicBezTo>
                  <a:cubicBezTo>
                    <a:pt x="202" y="254"/>
                    <a:pt x="192" y="259"/>
                    <a:pt x="181" y="262"/>
                  </a:cubicBezTo>
                  <a:cubicBezTo>
                    <a:pt x="171" y="265"/>
                    <a:pt x="160" y="267"/>
                    <a:pt x="149" y="267"/>
                  </a:cubicBezTo>
                  <a:cubicBezTo>
                    <a:pt x="132" y="267"/>
                    <a:pt x="117" y="264"/>
                    <a:pt x="102" y="257"/>
                  </a:cubicBezTo>
                  <a:cubicBezTo>
                    <a:pt x="88" y="251"/>
                    <a:pt x="76" y="243"/>
                    <a:pt x="65" y="232"/>
                  </a:cubicBezTo>
                  <a:cubicBezTo>
                    <a:pt x="54" y="221"/>
                    <a:pt x="46" y="209"/>
                    <a:pt x="39" y="194"/>
                  </a:cubicBezTo>
                  <a:cubicBezTo>
                    <a:pt x="33" y="180"/>
                    <a:pt x="30" y="165"/>
                    <a:pt x="30" y="148"/>
                  </a:cubicBezTo>
                  <a:cubicBezTo>
                    <a:pt x="30" y="132"/>
                    <a:pt x="33" y="116"/>
                    <a:pt x="39" y="102"/>
                  </a:cubicBezTo>
                  <a:cubicBezTo>
                    <a:pt x="46" y="88"/>
                    <a:pt x="54" y="75"/>
                    <a:pt x="65" y="64"/>
                  </a:cubicBezTo>
                  <a:cubicBezTo>
                    <a:pt x="76" y="54"/>
                    <a:pt x="88" y="45"/>
                    <a:pt x="102" y="39"/>
                  </a:cubicBezTo>
                  <a:cubicBezTo>
                    <a:pt x="117" y="33"/>
                    <a:pt x="132" y="30"/>
                    <a:pt x="149" y="30"/>
                  </a:cubicBezTo>
                  <a:cubicBezTo>
                    <a:pt x="157" y="30"/>
                    <a:pt x="166" y="31"/>
                    <a:pt x="174" y="33"/>
                  </a:cubicBezTo>
                  <a:cubicBezTo>
                    <a:pt x="183" y="35"/>
                    <a:pt x="191" y="38"/>
                    <a:pt x="199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70">
              <a:extLst>
                <a:ext uri="{FF2B5EF4-FFF2-40B4-BE49-F238E27FC236}">
                  <a16:creationId xmlns="" xmlns:a16="http://schemas.microsoft.com/office/drawing/2014/main" id="{B51708F9-380A-4FDA-AC09-E13AC3106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3365"/>
              <a:ext cx="140" cy="140"/>
            </a:xfrm>
            <a:custGeom>
              <a:avLst/>
              <a:gdLst>
                <a:gd name="T0" fmla="*/ 214 w 227"/>
                <a:gd name="T1" fmla="*/ 0 h 226"/>
                <a:gd name="T2" fmla="*/ 214 w 227"/>
                <a:gd name="T3" fmla="*/ 0 h 226"/>
                <a:gd name="T4" fmla="*/ 204 w 227"/>
                <a:gd name="T5" fmla="*/ 4 h 226"/>
                <a:gd name="T6" fmla="*/ 4 w 227"/>
                <a:gd name="T7" fmla="*/ 203 h 226"/>
                <a:gd name="T8" fmla="*/ 0 w 227"/>
                <a:gd name="T9" fmla="*/ 212 h 226"/>
                <a:gd name="T10" fmla="*/ 4 w 227"/>
                <a:gd name="T11" fmla="*/ 222 h 226"/>
                <a:gd name="T12" fmla="*/ 14 w 227"/>
                <a:gd name="T13" fmla="*/ 226 h 226"/>
                <a:gd name="T14" fmla="*/ 23 w 227"/>
                <a:gd name="T15" fmla="*/ 222 h 226"/>
                <a:gd name="T16" fmla="*/ 223 w 227"/>
                <a:gd name="T17" fmla="*/ 22 h 226"/>
                <a:gd name="T18" fmla="*/ 227 w 227"/>
                <a:gd name="T19" fmla="*/ 12 h 226"/>
                <a:gd name="T20" fmla="*/ 223 w 227"/>
                <a:gd name="T21" fmla="*/ 4 h 226"/>
                <a:gd name="T22" fmla="*/ 214 w 227"/>
                <a:gd name="T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6">
                  <a:moveTo>
                    <a:pt x="214" y="0"/>
                  </a:moveTo>
                  <a:lnTo>
                    <a:pt x="214" y="0"/>
                  </a:lnTo>
                  <a:cubicBezTo>
                    <a:pt x="210" y="0"/>
                    <a:pt x="207" y="1"/>
                    <a:pt x="204" y="4"/>
                  </a:cubicBezTo>
                  <a:lnTo>
                    <a:pt x="4" y="203"/>
                  </a:lnTo>
                  <a:cubicBezTo>
                    <a:pt x="1" y="205"/>
                    <a:pt x="0" y="209"/>
                    <a:pt x="0" y="212"/>
                  </a:cubicBezTo>
                  <a:cubicBezTo>
                    <a:pt x="0" y="216"/>
                    <a:pt x="1" y="219"/>
                    <a:pt x="4" y="222"/>
                  </a:cubicBezTo>
                  <a:cubicBezTo>
                    <a:pt x="7" y="224"/>
                    <a:pt x="10" y="226"/>
                    <a:pt x="14" y="226"/>
                  </a:cubicBezTo>
                  <a:cubicBezTo>
                    <a:pt x="17" y="226"/>
                    <a:pt x="20" y="224"/>
                    <a:pt x="23" y="222"/>
                  </a:cubicBezTo>
                  <a:lnTo>
                    <a:pt x="223" y="22"/>
                  </a:lnTo>
                  <a:cubicBezTo>
                    <a:pt x="226" y="19"/>
                    <a:pt x="227" y="16"/>
                    <a:pt x="227" y="12"/>
                  </a:cubicBezTo>
                  <a:cubicBezTo>
                    <a:pt x="227" y="9"/>
                    <a:pt x="226" y="5"/>
                    <a:pt x="223" y="4"/>
                  </a:cubicBezTo>
                  <a:cubicBezTo>
                    <a:pt x="221" y="1"/>
                    <a:pt x="217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9" name="Group 73">
            <a:extLst>
              <a:ext uri="{FF2B5EF4-FFF2-40B4-BE49-F238E27FC236}">
                <a16:creationId xmlns="" xmlns:a16="http://schemas.microsoft.com/office/drawing/2014/main" id="{BEB898EC-6253-469A-B805-EA979F555D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0663" y="5324475"/>
            <a:ext cx="406400" cy="406400"/>
            <a:chOff x="4139" y="3354"/>
            <a:chExt cx="256" cy="256"/>
          </a:xfrm>
        </p:grpSpPr>
        <p:sp>
          <p:nvSpPr>
            <p:cNvPr id="320" name="AutoShape 72">
              <a:extLst>
                <a:ext uri="{FF2B5EF4-FFF2-40B4-BE49-F238E27FC236}">
                  <a16:creationId xmlns="" xmlns:a16="http://schemas.microsoft.com/office/drawing/2014/main" id="{8B2C67C2-35D9-43B3-B83B-44D8EF4EA7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9" y="335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4">
              <a:extLst>
                <a:ext uri="{FF2B5EF4-FFF2-40B4-BE49-F238E27FC236}">
                  <a16:creationId xmlns="" xmlns:a16="http://schemas.microsoft.com/office/drawing/2014/main" id="{0914191C-E11B-4193-A8A9-429C7D17B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63"/>
              <a:ext cx="137" cy="141"/>
            </a:xfrm>
            <a:custGeom>
              <a:avLst/>
              <a:gdLst>
                <a:gd name="T0" fmla="*/ 0 w 221"/>
                <a:gd name="T1" fmla="*/ 0 h 228"/>
                <a:gd name="T2" fmla="*/ 0 w 221"/>
                <a:gd name="T3" fmla="*/ 0 h 228"/>
                <a:gd name="T4" fmla="*/ 0 w 221"/>
                <a:gd name="T5" fmla="*/ 228 h 228"/>
                <a:gd name="T6" fmla="*/ 221 w 221"/>
                <a:gd name="T7" fmla="*/ 112 h 228"/>
                <a:gd name="T8" fmla="*/ 0 w 221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8">
                  <a:moveTo>
                    <a:pt x="0" y="0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221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5">
              <a:extLst>
                <a:ext uri="{FF2B5EF4-FFF2-40B4-BE49-F238E27FC236}">
                  <a16:creationId xmlns="" xmlns:a16="http://schemas.microsoft.com/office/drawing/2014/main" id="{890C8BF5-88BD-4527-B2B9-45AF8165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3355"/>
              <a:ext cx="16" cy="257"/>
            </a:xfrm>
            <a:custGeom>
              <a:avLst/>
              <a:gdLst>
                <a:gd name="T0" fmla="*/ 0 w 26"/>
                <a:gd name="T1" fmla="*/ 413 h 413"/>
                <a:gd name="T2" fmla="*/ 0 w 26"/>
                <a:gd name="T3" fmla="*/ 413 h 413"/>
                <a:gd name="T4" fmla="*/ 26 w 26"/>
                <a:gd name="T5" fmla="*/ 413 h 413"/>
                <a:gd name="T6" fmla="*/ 26 w 26"/>
                <a:gd name="T7" fmla="*/ 0 h 413"/>
                <a:gd name="T8" fmla="*/ 0 w 26"/>
                <a:gd name="T9" fmla="*/ 0 h 413"/>
                <a:gd name="T10" fmla="*/ 0 w 2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413">
                  <a:moveTo>
                    <a:pt x="0" y="413"/>
                  </a:moveTo>
                  <a:lnTo>
                    <a:pt x="0" y="413"/>
                  </a:lnTo>
                  <a:lnTo>
                    <a:pt x="26" y="413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3" name="Group 78">
            <a:extLst>
              <a:ext uri="{FF2B5EF4-FFF2-40B4-BE49-F238E27FC236}">
                <a16:creationId xmlns="" xmlns:a16="http://schemas.microsoft.com/office/drawing/2014/main" id="{E82711FB-5B4E-49B6-AE3C-98E54349CD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05413" y="5337175"/>
            <a:ext cx="406400" cy="406400"/>
            <a:chOff x="3279" y="3362"/>
            <a:chExt cx="256" cy="256"/>
          </a:xfrm>
        </p:grpSpPr>
        <p:sp>
          <p:nvSpPr>
            <p:cNvPr id="324" name="AutoShape 77">
              <a:extLst>
                <a:ext uri="{FF2B5EF4-FFF2-40B4-BE49-F238E27FC236}">
                  <a16:creationId xmlns="" xmlns:a16="http://schemas.microsoft.com/office/drawing/2014/main" id="{8ED27096-0BBB-4F25-91D2-2789494C58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9" y="336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9">
              <a:extLst>
                <a:ext uri="{FF2B5EF4-FFF2-40B4-BE49-F238E27FC236}">
                  <a16:creationId xmlns="" xmlns:a16="http://schemas.microsoft.com/office/drawing/2014/main" id="{B5C89C2A-37A0-48F7-94A1-B144F1502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3376"/>
              <a:ext cx="232" cy="231"/>
            </a:xfrm>
            <a:custGeom>
              <a:avLst/>
              <a:gdLst>
                <a:gd name="T0" fmla="*/ 371 w 374"/>
                <a:gd name="T1" fmla="*/ 308 h 373"/>
                <a:gd name="T2" fmla="*/ 371 w 374"/>
                <a:gd name="T3" fmla="*/ 308 h 373"/>
                <a:gd name="T4" fmla="*/ 363 w 374"/>
                <a:gd name="T5" fmla="*/ 298 h 373"/>
                <a:gd name="T6" fmla="*/ 352 w 374"/>
                <a:gd name="T7" fmla="*/ 286 h 373"/>
                <a:gd name="T8" fmla="*/ 340 w 374"/>
                <a:gd name="T9" fmla="*/ 275 h 373"/>
                <a:gd name="T10" fmla="*/ 330 w 374"/>
                <a:gd name="T11" fmla="*/ 265 h 373"/>
                <a:gd name="T12" fmla="*/ 322 w 374"/>
                <a:gd name="T13" fmla="*/ 258 h 373"/>
                <a:gd name="T14" fmla="*/ 308 w 374"/>
                <a:gd name="T15" fmla="*/ 252 h 373"/>
                <a:gd name="T16" fmla="*/ 298 w 374"/>
                <a:gd name="T17" fmla="*/ 255 h 373"/>
                <a:gd name="T18" fmla="*/ 289 w 374"/>
                <a:gd name="T19" fmla="*/ 263 h 373"/>
                <a:gd name="T20" fmla="*/ 280 w 374"/>
                <a:gd name="T21" fmla="*/ 273 h 373"/>
                <a:gd name="T22" fmla="*/ 269 w 374"/>
                <a:gd name="T23" fmla="*/ 283 h 373"/>
                <a:gd name="T24" fmla="*/ 256 w 374"/>
                <a:gd name="T25" fmla="*/ 291 h 373"/>
                <a:gd name="T26" fmla="*/ 240 w 374"/>
                <a:gd name="T27" fmla="*/ 294 h 373"/>
                <a:gd name="T28" fmla="*/ 222 w 374"/>
                <a:gd name="T29" fmla="*/ 291 h 373"/>
                <a:gd name="T30" fmla="*/ 207 w 374"/>
                <a:gd name="T31" fmla="*/ 281 h 373"/>
                <a:gd name="T32" fmla="*/ 92 w 374"/>
                <a:gd name="T33" fmla="*/ 166 h 373"/>
                <a:gd name="T34" fmla="*/ 82 w 374"/>
                <a:gd name="T35" fmla="*/ 151 h 373"/>
                <a:gd name="T36" fmla="*/ 79 w 374"/>
                <a:gd name="T37" fmla="*/ 133 h 373"/>
                <a:gd name="T38" fmla="*/ 82 w 374"/>
                <a:gd name="T39" fmla="*/ 117 h 373"/>
                <a:gd name="T40" fmla="*/ 90 w 374"/>
                <a:gd name="T41" fmla="*/ 104 h 373"/>
                <a:gd name="T42" fmla="*/ 100 w 374"/>
                <a:gd name="T43" fmla="*/ 93 h 373"/>
                <a:gd name="T44" fmla="*/ 110 w 374"/>
                <a:gd name="T45" fmla="*/ 84 h 373"/>
                <a:gd name="T46" fmla="*/ 118 w 374"/>
                <a:gd name="T47" fmla="*/ 75 h 373"/>
                <a:gd name="T48" fmla="*/ 121 w 374"/>
                <a:gd name="T49" fmla="*/ 65 h 373"/>
                <a:gd name="T50" fmla="*/ 115 w 374"/>
                <a:gd name="T51" fmla="*/ 51 h 373"/>
                <a:gd name="T52" fmla="*/ 108 w 374"/>
                <a:gd name="T53" fmla="*/ 43 h 373"/>
                <a:gd name="T54" fmla="*/ 98 w 374"/>
                <a:gd name="T55" fmla="*/ 33 h 373"/>
                <a:gd name="T56" fmla="*/ 87 w 374"/>
                <a:gd name="T57" fmla="*/ 21 h 373"/>
                <a:gd name="T58" fmla="*/ 75 w 374"/>
                <a:gd name="T59" fmla="*/ 10 h 373"/>
                <a:gd name="T60" fmla="*/ 65 w 374"/>
                <a:gd name="T61" fmla="*/ 3 h 373"/>
                <a:gd name="T62" fmla="*/ 56 w 374"/>
                <a:gd name="T63" fmla="*/ 0 h 373"/>
                <a:gd name="T64" fmla="*/ 42 w 374"/>
                <a:gd name="T65" fmla="*/ 5 h 373"/>
                <a:gd name="T66" fmla="*/ 25 w 374"/>
                <a:gd name="T67" fmla="*/ 23 h 373"/>
                <a:gd name="T68" fmla="*/ 11 w 374"/>
                <a:gd name="T69" fmla="*/ 39 h 373"/>
                <a:gd name="T70" fmla="*/ 3 w 374"/>
                <a:gd name="T71" fmla="*/ 57 h 373"/>
                <a:gd name="T72" fmla="*/ 0 w 374"/>
                <a:gd name="T73" fmla="*/ 82 h 373"/>
                <a:gd name="T74" fmla="*/ 8 w 374"/>
                <a:gd name="T75" fmla="*/ 130 h 373"/>
                <a:gd name="T76" fmla="*/ 29 w 374"/>
                <a:gd name="T77" fmla="*/ 180 h 373"/>
                <a:gd name="T78" fmla="*/ 60 w 374"/>
                <a:gd name="T79" fmla="*/ 228 h 373"/>
                <a:gd name="T80" fmla="*/ 100 w 374"/>
                <a:gd name="T81" fmla="*/ 274 h 373"/>
                <a:gd name="T82" fmla="*/ 146 w 374"/>
                <a:gd name="T83" fmla="*/ 313 h 373"/>
                <a:gd name="T84" fmla="*/ 195 w 374"/>
                <a:gd name="T85" fmla="*/ 345 h 373"/>
                <a:gd name="T86" fmla="*/ 244 w 374"/>
                <a:gd name="T87" fmla="*/ 365 h 373"/>
                <a:gd name="T88" fmla="*/ 291 w 374"/>
                <a:gd name="T89" fmla="*/ 373 h 373"/>
                <a:gd name="T90" fmla="*/ 316 w 374"/>
                <a:gd name="T91" fmla="*/ 370 h 373"/>
                <a:gd name="T92" fmla="*/ 334 w 374"/>
                <a:gd name="T93" fmla="*/ 362 h 373"/>
                <a:gd name="T94" fmla="*/ 350 w 374"/>
                <a:gd name="T95" fmla="*/ 349 h 373"/>
                <a:gd name="T96" fmla="*/ 368 w 374"/>
                <a:gd name="T97" fmla="*/ 331 h 373"/>
                <a:gd name="T98" fmla="*/ 374 w 374"/>
                <a:gd name="T99" fmla="*/ 317 h 373"/>
                <a:gd name="T100" fmla="*/ 371 w 374"/>
                <a:gd name="T101" fmla="*/ 30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373">
                  <a:moveTo>
                    <a:pt x="371" y="308"/>
                  </a:moveTo>
                  <a:lnTo>
                    <a:pt x="371" y="308"/>
                  </a:lnTo>
                  <a:cubicBezTo>
                    <a:pt x="369" y="305"/>
                    <a:pt x="366" y="301"/>
                    <a:pt x="363" y="298"/>
                  </a:cubicBezTo>
                  <a:cubicBezTo>
                    <a:pt x="360" y="294"/>
                    <a:pt x="356" y="290"/>
                    <a:pt x="352" y="286"/>
                  </a:cubicBezTo>
                  <a:cubicBezTo>
                    <a:pt x="348" y="282"/>
                    <a:pt x="344" y="278"/>
                    <a:pt x="340" y="275"/>
                  </a:cubicBezTo>
                  <a:cubicBezTo>
                    <a:pt x="337" y="271"/>
                    <a:pt x="333" y="268"/>
                    <a:pt x="330" y="265"/>
                  </a:cubicBezTo>
                  <a:cubicBezTo>
                    <a:pt x="326" y="262"/>
                    <a:pt x="324" y="260"/>
                    <a:pt x="322" y="258"/>
                  </a:cubicBezTo>
                  <a:cubicBezTo>
                    <a:pt x="318" y="254"/>
                    <a:pt x="314" y="252"/>
                    <a:pt x="308" y="252"/>
                  </a:cubicBezTo>
                  <a:cubicBezTo>
                    <a:pt x="305" y="252"/>
                    <a:pt x="301" y="253"/>
                    <a:pt x="298" y="255"/>
                  </a:cubicBezTo>
                  <a:cubicBezTo>
                    <a:pt x="295" y="257"/>
                    <a:pt x="292" y="260"/>
                    <a:pt x="289" y="263"/>
                  </a:cubicBezTo>
                  <a:cubicBezTo>
                    <a:pt x="286" y="266"/>
                    <a:pt x="283" y="269"/>
                    <a:pt x="280" y="273"/>
                  </a:cubicBezTo>
                  <a:cubicBezTo>
                    <a:pt x="276" y="277"/>
                    <a:pt x="273" y="280"/>
                    <a:pt x="269" y="283"/>
                  </a:cubicBezTo>
                  <a:cubicBezTo>
                    <a:pt x="265" y="286"/>
                    <a:pt x="261" y="289"/>
                    <a:pt x="256" y="291"/>
                  </a:cubicBezTo>
                  <a:cubicBezTo>
                    <a:pt x="251" y="293"/>
                    <a:pt x="246" y="294"/>
                    <a:pt x="240" y="294"/>
                  </a:cubicBezTo>
                  <a:cubicBezTo>
                    <a:pt x="234" y="294"/>
                    <a:pt x="228" y="293"/>
                    <a:pt x="222" y="291"/>
                  </a:cubicBezTo>
                  <a:cubicBezTo>
                    <a:pt x="216" y="288"/>
                    <a:pt x="211" y="285"/>
                    <a:pt x="207" y="281"/>
                  </a:cubicBezTo>
                  <a:lnTo>
                    <a:pt x="92" y="166"/>
                  </a:lnTo>
                  <a:cubicBezTo>
                    <a:pt x="88" y="162"/>
                    <a:pt x="85" y="157"/>
                    <a:pt x="82" y="151"/>
                  </a:cubicBezTo>
                  <a:cubicBezTo>
                    <a:pt x="80" y="145"/>
                    <a:pt x="79" y="140"/>
                    <a:pt x="79" y="133"/>
                  </a:cubicBezTo>
                  <a:cubicBezTo>
                    <a:pt x="79" y="127"/>
                    <a:pt x="80" y="122"/>
                    <a:pt x="82" y="117"/>
                  </a:cubicBezTo>
                  <a:cubicBezTo>
                    <a:pt x="84" y="112"/>
                    <a:pt x="87" y="108"/>
                    <a:pt x="90" y="104"/>
                  </a:cubicBezTo>
                  <a:cubicBezTo>
                    <a:pt x="93" y="100"/>
                    <a:pt x="96" y="97"/>
                    <a:pt x="100" y="93"/>
                  </a:cubicBezTo>
                  <a:cubicBezTo>
                    <a:pt x="104" y="90"/>
                    <a:pt x="107" y="87"/>
                    <a:pt x="110" y="84"/>
                  </a:cubicBezTo>
                  <a:cubicBezTo>
                    <a:pt x="113" y="81"/>
                    <a:pt x="116" y="78"/>
                    <a:pt x="118" y="75"/>
                  </a:cubicBezTo>
                  <a:cubicBezTo>
                    <a:pt x="120" y="72"/>
                    <a:pt x="121" y="68"/>
                    <a:pt x="121" y="65"/>
                  </a:cubicBezTo>
                  <a:cubicBezTo>
                    <a:pt x="121" y="59"/>
                    <a:pt x="119" y="55"/>
                    <a:pt x="115" y="51"/>
                  </a:cubicBezTo>
                  <a:cubicBezTo>
                    <a:pt x="113" y="49"/>
                    <a:pt x="111" y="47"/>
                    <a:pt x="108" y="43"/>
                  </a:cubicBezTo>
                  <a:cubicBezTo>
                    <a:pt x="105" y="40"/>
                    <a:pt x="102" y="37"/>
                    <a:pt x="98" y="33"/>
                  </a:cubicBezTo>
                  <a:cubicBezTo>
                    <a:pt x="95" y="29"/>
                    <a:pt x="91" y="25"/>
                    <a:pt x="87" y="21"/>
                  </a:cubicBezTo>
                  <a:cubicBezTo>
                    <a:pt x="83" y="17"/>
                    <a:pt x="79" y="14"/>
                    <a:pt x="75" y="10"/>
                  </a:cubicBezTo>
                  <a:cubicBezTo>
                    <a:pt x="72" y="7"/>
                    <a:pt x="68" y="5"/>
                    <a:pt x="65" y="3"/>
                  </a:cubicBezTo>
                  <a:cubicBezTo>
                    <a:pt x="61" y="1"/>
                    <a:pt x="58" y="0"/>
                    <a:pt x="56" y="0"/>
                  </a:cubicBezTo>
                  <a:cubicBezTo>
                    <a:pt x="51" y="0"/>
                    <a:pt x="46" y="1"/>
                    <a:pt x="42" y="5"/>
                  </a:cubicBezTo>
                  <a:cubicBezTo>
                    <a:pt x="36" y="12"/>
                    <a:pt x="30" y="18"/>
                    <a:pt x="25" y="23"/>
                  </a:cubicBezTo>
                  <a:cubicBezTo>
                    <a:pt x="19" y="28"/>
                    <a:pt x="15" y="33"/>
                    <a:pt x="11" y="39"/>
                  </a:cubicBezTo>
                  <a:cubicBezTo>
                    <a:pt x="8" y="44"/>
                    <a:pt x="5" y="50"/>
                    <a:pt x="3" y="57"/>
                  </a:cubicBezTo>
                  <a:cubicBezTo>
                    <a:pt x="1" y="64"/>
                    <a:pt x="0" y="72"/>
                    <a:pt x="0" y="82"/>
                  </a:cubicBezTo>
                  <a:cubicBezTo>
                    <a:pt x="0" y="97"/>
                    <a:pt x="3" y="113"/>
                    <a:pt x="8" y="130"/>
                  </a:cubicBezTo>
                  <a:cubicBezTo>
                    <a:pt x="13" y="146"/>
                    <a:pt x="20" y="163"/>
                    <a:pt x="29" y="180"/>
                  </a:cubicBezTo>
                  <a:cubicBezTo>
                    <a:pt x="38" y="196"/>
                    <a:pt x="48" y="212"/>
                    <a:pt x="60" y="228"/>
                  </a:cubicBezTo>
                  <a:cubicBezTo>
                    <a:pt x="73" y="244"/>
                    <a:pt x="86" y="260"/>
                    <a:pt x="100" y="274"/>
                  </a:cubicBezTo>
                  <a:cubicBezTo>
                    <a:pt x="115" y="288"/>
                    <a:pt x="130" y="301"/>
                    <a:pt x="146" y="313"/>
                  </a:cubicBezTo>
                  <a:cubicBezTo>
                    <a:pt x="162" y="326"/>
                    <a:pt x="178" y="336"/>
                    <a:pt x="195" y="345"/>
                  </a:cubicBezTo>
                  <a:cubicBezTo>
                    <a:pt x="211" y="354"/>
                    <a:pt x="228" y="361"/>
                    <a:pt x="244" y="365"/>
                  </a:cubicBezTo>
                  <a:cubicBezTo>
                    <a:pt x="260" y="370"/>
                    <a:pt x="276" y="373"/>
                    <a:pt x="291" y="373"/>
                  </a:cubicBezTo>
                  <a:cubicBezTo>
                    <a:pt x="301" y="373"/>
                    <a:pt x="309" y="372"/>
                    <a:pt x="316" y="370"/>
                  </a:cubicBezTo>
                  <a:cubicBezTo>
                    <a:pt x="323" y="368"/>
                    <a:pt x="329" y="365"/>
                    <a:pt x="334" y="362"/>
                  </a:cubicBezTo>
                  <a:cubicBezTo>
                    <a:pt x="340" y="358"/>
                    <a:pt x="345" y="354"/>
                    <a:pt x="350" y="349"/>
                  </a:cubicBezTo>
                  <a:cubicBezTo>
                    <a:pt x="355" y="343"/>
                    <a:pt x="361" y="337"/>
                    <a:pt x="368" y="331"/>
                  </a:cubicBezTo>
                  <a:cubicBezTo>
                    <a:pt x="372" y="327"/>
                    <a:pt x="374" y="322"/>
                    <a:pt x="374" y="317"/>
                  </a:cubicBezTo>
                  <a:cubicBezTo>
                    <a:pt x="374" y="315"/>
                    <a:pt x="373" y="312"/>
                    <a:pt x="371" y="30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80">
              <a:extLst>
                <a:ext uri="{FF2B5EF4-FFF2-40B4-BE49-F238E27FC236}">
                  <a16:creationId xmlns="" xmlns:a16="http://schemas.microsoft.com/office/drawing/2014/main" id="{05CCE81B-F744-4B27-9ED4-04C40BCF8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3459"/>
              <a:ext cx="83" cy="17"/>
            </a:xfrm>
            <a:custGeom>
              <a:avLst/>
              <a:gdLst>
                <a:gd name="T0" fmla="*/ 0 w 133"/>
                <a:gd name="T1" fmla="*/ 27 h 27"/>
                <a:gd name="T2" fmla="*/ 0 w 133"/>
                <a:gd name="T3" fmla="*/ 27 h 27"/>
                <a:gd name="T4" fmla="*/ 133 w 133"/>
                <a:gd name="T5" fmla="*/ 27 h 27"/>
                <a:gd name="T6" fmla="*/ 133 w 133"/>
                <a:gd name="T7" fmla="*/ 0 h 27"/>
                <a:gd name="T8" fmla="*/ 0 w 133"/>
                <a:gd name="T9" fmla="*/ 0 h 27"/>
                <a:gd name="T10" fmla="*/ 0 w 133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7">
                  <a:moveTo>
                    <a:pt x="0" y="27"/>
                  </a:moveTo>
                  <a:lnTo>
                    <a:pt x="0" y="27"/>
                  </a:lnTo>
                  <a:lnTo>
                    <a:pt x="133" y="27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81">
              <a:extLst>
                <a:ext uri="{FF2B5EF4-FFF2-40B4-BE49-F238E27FC236}">
                  <a16:creationId xmlns="" xmlns:a16="http://schemas.microsoft.com/office/drawing/2014/main" id="{F66F239E-E9AC-466A-9A57-0E32F585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3393"/>
              <a:ext cx="17" cy="16"/>
            </a:xfrm>
            <a:custGeom>
              <a:avLst/>
              <a:gdLst>
                <a:gd name="T0" fmla="*/ 26 w 26"/>
                <a:gd name="T1" fmla="*/ 0 h 26"/>
                <a:gd name="T2" fmla="*/ 26 w 26"/>
                <a:gd name="T3" fmla="*/ 0 h 26"/>
                <a:gd name="T4" fmla="*/ 0 w 26"/>
                <a:gd name="T5" fmla="*/ 0 h 26"/>
                <a:gd name="T6" fmla="*/ 0 w 26"/>
                <a:gd name="T7" fmla="*/ 26 h 26"/>
                <a:gd name="T8" fmla="*/ 26 w 26"/>
                <a:gd name="T9" fmla="*/ 26 h 26"/>
                <a:gd name="T10" fmla="*/ 26 w 2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6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82">
              <a:extLst>
                <a:ext uri="{FF2B5EF4-FFF2-40B4-BE49-F238E27FC236}">
                  <a16:creationId xmlns="" xmlns:a16="http://schemas.microsoft.com/office/drawing/2014/main" id="{A5AA79B0-00A5-4A5E-94AA-51A43D5D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3426"/>
              <a:ext cx="17" cy="17"/>
            </a:xfrm>
            <a:custGeom>
              <a:avLst/>
              <a:gdLst>
                <a:gd name="T0" fmla="*/ 0 w 26"/>
                <a:gd name="T1" fmla="*/ 27 h 27"/>
                <a:gd name="T2" fmla="*/ 0 w 26"/>
                <a:gd name="T3" fmla="*/ 27 h 27"/>
                <a:gd name="T4" fmla="*/ 26 w 26"/>
                <a:gd name="T5" fmla="*/ 27 h 27"/>
                <a:gd name="T6" fmla="*/ 26 w 26"/>
                <a:gd name="T7" fmla="*/ 0 h 27"/>
                <a:gd name="T8" fmla="*/ 0 w 26"/>
                <a:gd name="T9" fmla="*/ 0 h 27"/>
                <a:gd name="T10" fmla="*/ 0 w 26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0" y="27"/>
                  </a:moveTo>
                  <a:lnTo>
                    <a:pt x="0" y="27"/>
                  </a:lnTo>
                  <a:lnTo>
                    <a:pt x="26" y="27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83">
              <a:extLst>
                <a:ext uri="{FF2B5EF4-FFF2-40B4-BE49-F238E27FC236}">
                  <a16:creationId xmlns="" xmlns:a16="http://schemas.microsoft.com/office/drawing/2014/main" id="{D342B7C9-3D60-4876-A46F-9D5659FE5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3393"/>
              <a:ext cx="17" cy="16"/>
            </a:xfrm>
            <a:custGeom>
              <a:avLst/>
              <a:gdLst>
                <a:gd name="T0" fmla="*/ 27 w 27"/>
                <a:gd name="T1" fmla="*/ 0 h 26"/>
                <a:gd name="T2" fmla="*/ 27 w 27"/>
                <a:gd name="T3" fmla="*/ 0 h 26"/>
                <a:gd name="T4" fmla="*/ 0 w 27"/>
                <a:gd name="T5" fmla="*/ 0 h 26"/>
                <a:gd name="T6" fmla="*/ 0 w 27"/>
                <a:gd name="T7" fmla="*/ 26 h 26"/>
                <a:gd name="T8" fmla="*/ 27 w 27"/>
                <a:gd name="T9" fmla="*/ 26 h 26"/>
                <a:gd name="T10" fmla="*/ 27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84">
              <a:extLst>
                <a:ext uri="{FF2B5EF4-FFF2-40B4-BE49-F238E27FC236}">
                  <a16:creationId xmlns="" xmlns:a16="http://schemas.microsoft.com/office/drawing/2014/main" id="{8C12F23B-BC41-401A-A477-34B7640FB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3426"/>
              <a:ext cx="17" cy="17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27 w 27"/>
                <a:gd name="T5" fmla="*/ 27 h 27"/>
                <a:gd name="T6" fmla="*/ 27 w 27"/>
                <a:gd name="T7" fmla="*/ 0 h 27"/>
                <a:gd name="T8" fmla="*/ 0 w 27"/>
                <a:gd name="T9" fmla="*/ 0 h 27"/>
                <a:gd name="T10" fmla="*/ 0 w 2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lnTo>
                    <a:pt x="27" y="2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85">
              <a:extLst>
                <a:ext uri="{FF2B5EF4-FFF2-40B4-BE49-F238E27FC236}">
                  <a16:creationId xmlns="" xmlns:a16="http://schemas.microsoft.com/office/drawing/2014/main" id="{97380797-AA81-4F48-AD7E-65150141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3393"/>
              <a:ext cx="17" cy="16"/>
            </a:xfrm>
            <a:custGeom>
              <a:avLst/>
              <a:gdLst>
                <a:gd name="T0" fmla="*/ 27 w 27"/>
                <a:gd name="T1" fmla="*/ 0 h 26"/>
                <a:gd name="T2" fmla="*/ 27 w 27"/>
                <a:gd name="T3" fmla="*/ 0 h 26"/>
                <a:gd name="T4" fmla="*/ 0 w 27"/>
                <a:gd name="T5" fmla="*/ 0 h 26"/>
                <a:gd name="T6" fmla="*/ 0 w 27"/>
                <a:gd name="T7" fmla="*/ 26 h 26"/>
                <a:gd name="T8" fmla="*/ 27 w 27"/>
                <a:gd name="T9" fmla="*/ 26 h 26"/>
                <a:gd name="T10" fmla="*/ 27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86">
              <a:extLst>
                <a:ext uri="{FF2B5EF4-FFF2-40B4-BE49-F238E27FC236}">
                  <a16:creationId xmlns="" xmlns:a16="http://schemas.microsoft.com/office/drawing/2014/main" id="{9C096F95-96B6-4264-A69B-02E778865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3426"/>
              <a:ext cx="17" cy="17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27 w 27"/>
                <a:gd name="T5" fmla="*/ 27 h 27"/>
                <a:gd name="T6" fmla="*/ 27 w 27"/>
                <a:gd name="T7" fmla="*/ 0 h 27"/>
                <a:gd name="T8" fmla="*/ 0 w 27"/>
                <a:gd name="T9" fmla="*/ 0 h 27"/>
                <a:gd name="T10" fmla="*/ 0 w 2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lnTo>
                    <a:pt x="27" y="2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3" name="Group 89">
            <a:extLst>
              <a:ext uri="{FF2B5EF4-FFF2-40B4-BE49-F238E27FC236}">
                <a16:creationId xmlns="" xmlns:a16="http://schemas.microsoft.com/office/drawing/2014/main" id="{0947B2AB-E86F-46E0-86EE-A05FF6201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9525" y="5337175"/>
            <a:ext cx="406400" cy="406400"/>
            <a:chOff x="2406" y="3362"/>
            <a:chExt cx="256" cy="256"/>
          </a:xfrm>
        </p:grpSpPr>
        <p:sp>
          <p:nvSpPr>
            <p:cNvPr id="334" name="AutoShape 88">
              <a:extLst>
                <a:ext uri="{FF2B5EF4-FFF2-40B4-BE49-F238E27FC236}">
                  <a16:creationId xmlns="" xmlns:a16="http://schemas.microsoft.com/office/drawing/2014/main" id="{99020B83-C063-42E8-BCBA-F863A4AF365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6" y="336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90">
              <a:extLst>
                <a:ext uri="{FF2B5EF4-FFF2-40B4-BE49-F238E27FC236}">
                  <a16:creationId xmlns="" xmlns:a16="http://schemas.microsoft.com/office/drawing/2014/main" id="{D033ADC4-2236-4E7B-B7FC-D8CD54592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" y="3375"/>
              <a:ext cx="264" cy="232"/>
            </a:xfrm>
            <a:custGeom>
              <a:avLst/>
              <a:gdLst>
                <a:gd name="T0" fmla="*/ 346 w 426"/>
                <a:gd name="T1" fmla="*/ 334 h 373"/>
                <a:gd name="T2" fmla="*/ 319 w 426"/>
                <a:gd name="T3" fmla="*/ 334 h 373"/>
                <a:gd name="T4" fmla="*/ 319 w 426"/>
                <a:gd name="T5" fmla="*/ 333 h 373"/>
                <a:gd name="T6" fmla="*/ 333 w 426"/>
                <a:gd name="T7" fmla="*/ 320 h 373"/>
                <a:gd name="T8" fmla="*/ 346 w 426"/>
                <a:gd name="T9" fmla="*/ 333 h 373"/>
                <a:gd name="T10" fmla="*/ 346 w 426"/>
                <a:gd name="T11" fmla="*/ 334 h 373"/>
                <a:gd name="T12" fmla="*/ 159 w 426"/>
                <a:gd name="T13" fmla="*/ 334 h 373"/>
                <a:gd name="T14" fmla="*/ 133 w 426"/>
                <a:gd name="T15" fmla="*/ 334 h 373"/>
                <a:gd name="T16" fmla="*/ 133 w 426"/>
                <a:gd name="T17" fmla="*/ 333 h 373"/>
                <a:gd name="T18" fmla="*/ 146 w 426"/>
                <a:gd name="T19" fmla="*/ 320 h 373"/>
                <a:gd name="T20" fmla="*/ 159 w 426"/>
                <a:gd name="T21" fmla="*/ 333 h 373"/>
                <a:gd name="T22" fmla="*/ 159 w 426"/>
                <a:gd name="T23" fmla="*/ 334 h 373"/>
                <a:gd name="T24" fmla="*/ 372 w 426"/>
                <a:gd name="T25" fmla="*/ 326 h 373"/>
                <a:gd name="T26" fmla="*/ 361 w 426"/>
                <a:gd name="T27" fmla="*/ 305 h 373"/>
                <a:gd name="T28" fmla="*/ 333 w 426"/>
                <a:gd name="T29" fmla="*/ 293 h 373"/>
                <a:gd name="T30" fmla="*/ 138 w 426"/>
                <a:gd name="T31" fmla="*/ 240 h 373"/>
                <a:gd name="T32" fmla="*/ 426 w 426"/>
                <a:gd name="T33" fmla="*/ 53 h 373"/>
                <a:gd name="T34" fmla="*/ 58 w 426"/>
                <a:gd name="T35" fmla="*/ 0 h 373"/>
                <a:gd name="T36" fmla="*/ 0 w 426"/>
                <a:gd name="T37" fmla="*/ 27 h 373"/>
                <a:gd name="T38" fmla="*/ 129 w 426"/>
                <a:gd name="T39" fmla="*/ 297 h 373"/>
                <a:gd name="T40" fmla="*/ 106 w 426"/>
                <a:gd name="T41" fmla="*/ 330 h 373"/>
                <a:gd name="T42" fmla="*/ 106 w 426"/>
                <a:gd name="T43" fmla="*/ 338 h 373"/>
                <a:gd name="T44" fmla="*/ 118 w 426"/>
                <a:gd name="T45" fmla="*/ 362 h 373"/>
                <a:gd name="T46" fmla="*/ 146 w 426"/>
                <a:gd name="T47" fmla="*/ 373 h 373"/>
                <a:gd name="T48" fmla="*/ 174 w 426"/>
                <a:gd name="T49" fmla="*/ 362 h 373"/>
                <a:gd name="T50" fmla="*/ 186 w 426"/>
                <a:gd name="T51" fmla="*/ 338 h 373"/>
                <a:gd name="T52" fmla="*/ 186 w 426"/>
                <a:gd name="T53" fmla="*/ 331 h 373"/>
                <a:gd name="T54" fmla="*/ 295 w 426"/>
                <a:gd name="T55" fmla="*/ 320 h 373"/>
                <a:gd name="T56" fmla="*/ 294 w 426"/>
                <a:gd name="T57" fmla="*/ 326 h 373"/>
                <a:gd name="T58" fmla="*/ 294 w 426"/>
                <a:gd name="T59" fmla="*/ 327 h 373"/>
                <a:gd name="T60" fmla="*/ 293 w 426"/>
                <a:gd name="T61" fmla="*/ 334 h 373"/>
                <a:gd name="T62" fmla="*/ 294 w 426"/>
                <a:gd name="T63" fmla="*/ 344 h 373"/>
                <a:gd name="T64" fmla="*/ 305 w 426"/>
                <a:gd name="T65" fmla="*/ 362 h 373"/>
                <a:gd name="T66" fmla="*/ 333 w 426"/>
                <a:gd name="T67" fmla="*/ 373 h 373"/>
                <a:gd name="T68" fmla="*/ 361 w 426"/>
                <a:gd name="T69" fmla="*/ 362 h 373"/>
                <a:gd name="T70" fmla="*/ 371 w 426"/>
                <a:gd name="T71" fmla="*/ 344 h 373"/>
                <a:gd name="T72" fmla="*/ 373 w 426"/>
                <a:gd name="T73" fmla="*/ 334 h 373"/>
                <a:gd name="T74" fmla="*/ 373 w 426"/>
                <a:gd name="T75" fmla="*/ 33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373">
                  <a:moveTo>
                    <a:pt x="346" y="334"/>
                  </a:moveTo>
                  <a:lnTo>
                    <a:pt x="346" y="334"/>
                  </a:lnTo>
                  <a:cubicBezTo>
                    <a:pt x="346" y="342"/>
                    <a:pt x="340" y="348"/>
                    <a:pt x="333" y="348"/>
                  </a:cubicBezTo>
                  <a:cubicBezTo>
                    <a:pt x="325" y="348"/>
                    <a:pt x="319" y="342"/>
                    <a:pt x="319" y="334"/>
                  </a:cubicBezTo>
                  <a:cubicBezTo>
                    <a:pt x="319" y="334"/>
                    <a:pt x="320" y="334"/>
                    <a:pt x="320" y="334"/>
                  </a:cubicBezTo>
                  <a:cubicBezTo>
                    <a:pt x="320" y="334"/>
                    <a:pt x="319" y="333"/>
                    <a:pt x="319" y="333"/>
                  </a:cubicBezTo>
                  <a:cubicBezTo>
                    <a:pt x="319" y="330"/>
                    <a:pt x="321" y="327"/>
                    <a:pt x="323" y="324"/>
                  </a:cubicBezTo>
                  <a:cubicBezTo>
                    <a:pt x="326" y="321"/>
                    <a:pt x="329" y="320"/>
                    <a:pt x="333" y="320"/>
                  </a:cubicBezTo>
                  <a:cubicBezTo>
                    <a:pt x="336" y="320"/>
                    <a:pt x="339" y="321"/>
                    <a:pt x="342" y="324"/>
                  </a:cubicBezTo>
                  <a:cubicBezTo>
                    <a:pt x="345" y="327"/>
                    <a:pt x="346" y="330"/>
                    <a:pt x="346" y="333"/>
                  </a:cubicBezTo>
                  <a:cubicBezTo>
                    <a:pt x="346" y="333"/>
                    <a:pt x="346" y="334"/>
                    <a:pt x="346" y="334"/>
                  </a:cubicBezTo>
                  <a:cubicBezTo>
                    <a:pt x="346" y="334"/>
                    <a:pt x="346" y="334"/>
                    <a:pt x="346" y="334"/>
                  </a:cubicBezTo>
                  <a:close/>
                  <a:moveTo>
                    <a:pt x="159" y="334"/>
                  </a:moveTo>
                  <a:lnTo>
                    <a:pt x="159" y="334"/>
                  </a:lnTo>
                  <a:cubicBezTo>
                    <a:pt x="159" y="342"/>
                    <a:pt x="153" y="348"/>
                    <a:pt x="146" y="348"/>
                  </a:cubicBezTo>
                  <a:cubicBezTo>
                    <a:pt x="139" y="348"/>
                    <a:pt x="133" y="342"/>
                    <a:pt x="133" y="334"/>
                  </a:cubicBezTo>
                  <a:cubicBezTo>
                    <a:pt x="133" y="334"/>
                    <a:pt x="133" y="334"/>
                    <a:pt x="133" y="334"/>
                  </a:cubicBezTo>
                  <a:cubicBezTo>
                    <a:pt x="133" y="334"/>
                    <a:pt x="133" y="333"/>
                    <a:pt x="133" y="333"/>
                  </a:cubicBezTo>
                  <a:cubicBezTo>
                    <a:pt x="133" y="330"/>
                    <a:pt x="134" y="327"/>
                    <a:pt x="137" y="324"/>
                  </a:cubicBezTo>
                  <a:cubicBezTo>
                    <a:pt x="139" y="321"/>
                    <a:pt x="143" y="320"/>
                    <a:pt x="146" y="320"/>
                  </a:cubicBezTo>
                  <a:cubicBezTo>
                    <a:pt x="150" y="320"/>
                    <a:pt x="153" y="321"/>
                    <a:pt x="155" y="324"/>
                  </a:cubicBezTo>
                  <a:cubicBezTo>
                    <a:pt x="158" y="327"/>
                    <a:pt x="159" y="330"/>
                    <a:pt x="159" y="333"/>
                  </a:cubicBezTo>
                  <a:cubicBezTo>
                    <a:pt x="159" y="333"/>
                    <a:pt x="159" y="334"/>
                    <a:pt x="159" y="334"/>
                  </a:cubicBezTo>
                  <a:cubicBezTo>
                    <a:pt x="159" y="334"/>
                    <a:pt x="159" y="334"/>
                    <a:pt x="159" y="334"/>
                  </a:cubicBezTo>
                  <a:close/>
                  <a:moveTo>
                    <a:pt x="372" y="326"/>
                  </a:moveTo>
                  <a:lnTo>
                    <a:pt x="372" y="326"/>
                  </a:lnTo>
                  <a:cubicBezTo>
                    <a:pt x="372" y="323"/>
                    <a:pt x="371" y="320"/>
                    <a:pt x="370" y="318"/>
                  </a:cubicBezTo>
                  <a:cubicBezTo>
                    <a:pt x="368" y="313"/>
                    <a:pt x="365" y="309"/>
                    <a:pt x="361" y="305"/>
                  </a:cubicBezTo>
                  <a:cubicBezTo>
                    <a:pt x="357" y="301"/>
                    <a:pt x="353" y="299"/>
                    <a:pt x="348" y="296"/>
                  </a:cubicBezTo>
                  <a:cubicBezTo>
                    <a:pt x="344" y="294"/>
                    <a:pt x="338" y="293"/>
                    <a:pt x="333" y="293"/>
                  </a:cubicBezTo>
                  <a:lnTo>
                    <a:pt x="156" y="293"/>
                  </a:lnTo>
                  <a:lnTo>
                    <a:pt x="138" y="240"/>
                  </a:lnTo>
                  <a:lnTo>
                    <a:pt x="364" y="240"/>
                  </a:lnTo>
                  <a:lnTo>
                    <a:pt x="426" y="53"/>
                  </a:lnTo>
                  <a:lnTo>
                    <a:pt x="76" y="53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9" y="27"/>
                  </a:lnTo>
                  <a:lnTo>
                    <a:pt x="129" y="297"/>
                  </a:lnTo>
                  <a:cubicBezTo>
                    <a:pt x="122" y="301"/>
                    <a:pt x="116" y="305"/>
                    <a:pt x="112" y="312"/>
                  </a:cubicBezTo>
                  <a:cubicBezTo>
                    <a:pt x="109" y="318"/>
                    <a:pt x="107" y="323"/>
                    <a:pt x="106" y="330"/>
                  </a:cubicBezTo>
                  <a:cubicBezTo>
                    <a:pt x="106" y="331"/>
                    <a:pt x="106" y="333"/>
                    <a:pt x="106" y="334"/>
                  </a:cubicBezTo>
                  <a:cubicBezTo>
                    <a:pt x="106" y="335"/>
                    <a:pt x="106" y="337"/>
                    <a:pt x="106" y="338"/>
                  </a:cubicBezTo>
                  <a:cubicBezTo>
                    <a:pt x="107" y="342"/>
                    <a:pt x="108" y="345"/>
                    <a:pt x="109" y="349"/>
                  </a:cubicBezTo>
                  <a:cubicBezTo>
                    <a:pt x="111" y="354"/>
                    <a:pt x="114" y="358"/>
                    <a:pt x="118" y="362"/>
                  </a:cubicBezTo>
                  <a:cubicBezTo>
                    <a:pt x="121" y="365"/>
                    <a:pt x="126" y="368"/>
                    <a:pt x="131" y="370"/>
                  </a:cubicBezTo>
                  <a:cubicBezTo>
                    <a:pt x="135" y="372"/>
                    <a:pt x="141" y="373"/>
                    <a:pt x="146" y="373"/>
                  </a:cubicBezTo>
                  <a:cubicBezTo>
                    <a:pt x="152" y="373"/>
                    <a:pt x="157" y="372"/>
                    <a:pt x="162" y="370"/>
                  </a:cubicBezTo>
                  <a:cubicBezTo>
                    <a:pt x="167" y="368"/>
                    <a:pt x="171" y="365"/>
                    <a:pt x="174" y="362"/>
                  </a:cubicBezTo>
                  <a:cubicBezTo>
                    <a:pt x="178" y="358"/>
                    <a:pt x="181" y="354"/>
                    <a:pt x="183" y="349"/>
                  </a:cubicBezTo>
                  <a:cubicBezTo>
                    <a:pt x="185" y="345"/>
                    <a:pt x="185" y="342"/>
                    <a:pt x="186" y="338"/>
                  </a:cubicBezTo>
                  <a:cubicBezTo>
                    <a:pt x="186" y="337"/>
                    <a:pt x="186" y="335"/>
                    <a:pt x="186" y="334"/>
                  </a:cubicBezTo>
                  <a:cubicBezTo>
                    <a:pt x="186" y="333"/>
                    <a:pt x="186" y="332"/>
                    <a:pt x="186" y="331"/>
                  </a:cubicBezTo>
                  <a:cubicBezTo>
                    <a:pt x="186" y="327"/>
                    <a:pt x="185" y="324"/>
                    <a:pt x="184" y="320"/>
                  </a:cubicBezTo>
                  <a:lnTo>
                    <a:pt x="295" y="320"/>
                  </a:lnTo>
                  <a:cubicBezTo>
                    <a:pt x="295" y="322"/>
                    <a:pt x="294" y="323"/>
                    <a:pt x="294" y="324"/>
                  </a:cubicBezTo>
                  <a:cubicBezTo>
                    <a:pt x="294" y="325"/>
                    <a:pt x="294" y="325"/>
                    <a:pt x="294" y="326"/>
                  </a:cubicBezTo>
                  <a:lnTo>
                    <a:pt x="294" y="326"/>
                  </a:lnTo>
                  <a:cubicBezTo>
                    <a:pt x="294" y="326"/>
                    <a:pt x="294" y="326"/>
                    <a:pt x="294" y="327"/>
                  </a:cubicBezTo>
                  <a:cubicBezTo>
                    <a:pt x="294" y="327"/>
                    <a:pt x="293" y="327"/>
                    <a:pt x="293" y="327"/>
                  </a:cubicBezTo>
                  <a:cubicBezTo>
                    <a:pt x="293" y="329"/>
                    <a:pt x="293" y="332"/>
                    <a:pt x="293" y="334"/>
                  </a:cubicBezTo>
                  <a:cubicBezTo>
                    <a:pt x="293" y="335"/>
                    <a:pt x="293" y="337"/>
                    <a:pt x="293" y="338"/>
                  </a:cubicBezTo>
                  <a:cubicBezTo>
                    <a:pt x="293" y="340"/>
                    <a:pt x="294" y="342"/>
                    <a:pt x="294" y="344"/>
                  </a:cubicBezTo>
                  <a:cubicBezTo>
                    <a:pt x="295" y="345"/>
                    <a:pt x="295" y="347"/>
                    <a:pt x="296" y="349"/>
                  </a:cubicBezTo>
                  <a:cubicBezTo>
                    <a:pt x="298" y="354"/>
                    <a:pt x="301" y="358"/>
                    <a:pt x="305" y="362"/>
                  </a:cubicBezTo>
                  <a:cubicBezTo>
                    <a:pt x="308" y="365"/>
                    <a:pt x="312" y="368"/>
                    <a:pt x="317" y="370"/>
                  </a:cubicBezTo>
                  <a:cubicBezTo>
                    <a:pt x="322" y="372"/>
                    <a:pt x="327" y="373"/>
                    <a:pt x="333" y="373"/>
                  </a:cubicBezTo>
                  <a:cubicBezTo>
                    <a:pt x="338" y="373"/>
                    <a:pt x="344" y="372"/>
                    <a:pt x="348" y="370"/>
                  </a:cubicBezTo>
                  <a:cubicBezTo>
                    <a:pt x="353" y="368"/>
                    <a:pt x="357" y="365"/>
                    <a:pt x="361" y="362"/>
                  </a:cubicBezTo>
                  <a:cubicBezTo>
                    <a:pt x="365" y="358"/>
                    <a:pt x="368" y="354"/>
                    <a:pt x="370" y="349"/>
                  </a:cubicBezTo>
                  <a:cubicBezTo>
                    <a:pt x="370" y="347"/>
                    <a:pt x="371" y="345"/>
                    <a:pt x="371" y="344"/>
                  </a:cubicBezTo>
                  <a:cubicBezTo>
                    <a:pt x="372" y="342"/>
                    <a:pt x="372" y="340"/>
                    <a:pt x="373" y="338"/>
                  </a:cubicBezTo>
                  <a:cubicBezTo>
                    <a:pt x="373" y="337"/>
                    <a:pt x="373" y="335"/>
                    <a:pt x="373" y="334"/>
                  </a:cubicBezTo>
                  <a:lnTo>
                    <a:pt x="373" y="333"/>
                  </a:lnTo>
                  <a:cubicBezTo>
                    <a:pt x="373" y="332"/>
                    <a:pt x="373" y="331"/>
                    <a:pt x="373" y="330"/>
                  </a:cubicBezTo>
                  <a:cubicBezTo>
                    <a:pt x="372" y="329"/>
                    <a:pt x="372" y="327"/>
                    <a:pt x="372" y="3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91">
              <a:extLst>
                <a:ext uri="{FF2B5EF4-FFF2-40B4-BE49-F238E27FC236}">
                  <a16:creationId xmlns="" xmlns:a16="http://schemas.microsoft.com/office/drawing/2014/main" id="{D30EE127-91B1-4C25-84B5-3F9DB3584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" y="3585"/>
              <a:ext cx="50" cy="22"/>
            </a:xfrm>
            <a:custGeom>
              <a:avLst/>
              <a:gdLst>
                <a:gd name="T0" fmla="*/ 80 w 80"/>
                <a:gd name="T1" fmla="*/ 0 h 36"/>
                <a:gd name="T2" fmla="*/ 80 w 80"/>
                <a:gd name="T3" fmla="*/ 0 h 36"/>
                <a:gd name="T4" fmla="*/ 40 w 80"/>
                <a:gd name="T5" fmla="*/ 36 h 36"/>
                <a:gd name="T6" fmla="*/ 0 w 80"/>
                <a:gd name="T7" fmla="*/ 0 h 36"/>
                <a:gd name="T8" fmla="*/ 1 w 80"/>
                <a:gd name="T9" fmla="*/ 6 h 36"/>
                <a:gd name="T10" fmla="*/ 3 w 80"/>
                <a:gd name="T11" fmla="*/ 11 h 36"/>
                <a:gd name="T12" fmla="*/ 12 w 80"/>
                <a:gd name="T13" fmla="*/ 24 h 36"/>
                <a:gd name="T14" fmla="*/ 24 w 80"/>
                <a:gd name="T15" fmla="*/ 32 h 36"/>
                <a:gd name="T16" fmla="*/ 40 w 80"/>
                <a:gd name="T17" fmla="*/ 35 h 36"/>
                <a:gd name="T18" fmla="*/ 55 w 80"/>
                <a:gd name="T19" fmla="*/ 32 h 36"/>
                <a:gd name="T20" fmla="*/ 68 w 80"/>
                <a:gd name="T21" fmla="*/ 24 h 36"/>
                <a:gd name="T22" fmla="*/ 77 w 80"/>
                <a:gd name="T23" fmla="*/ 11 h 36"/>
                <a:gd name="T24" fmla="*/ 78 w 80"/>
                <a:gd name="T25" fmla="*/ 6 h 36"/>
                <a:gd name="T26" fmla="*/ 80 w 80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36">
                  <a:moveTo>
                    <a:pt x="80" y="0"/>
                  </a:moveTo>
                  <a:lnTo>
                    <a:pt x="80" y="0"/>
                  </a:lnTo>
                  <a:cubicBezTo>
                    <a:pt x="78" y="20"/>
                    <a:pt x="61" y="36"/>
                    <a:pt x="40" y="36"/>
                  </a:cubicBezTo>
                  <a:cubicBezTo>
                    <a:pt x="19" y="36"/>
                    <a:pt x="2" y="20"/>
                    <a:pt x="0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2" y="7"/>
                    <a:pt x="2" y="9"/>
                    <a:pt x="3" y="11"/>
                  </a:cubicBezTo>
                  <a:cubicBezTo>
                    <a:pt x="5" y="16"/>
                    <a:pt x="8" y="20"/>
                    <a:pt x="12" y="24"/>
                  </a:cubicBezTo>
                  <a:cubicBezTo>
                    <a:pt x="15" y="27"/>
                    <a:pt x="19" y="30"/>
                    <a:pt x="24" y="32"/>
                  </a:cubicBezTo>
                  <a:cubicBezTo>
                    <a:pt x="29" y="34"/>
                    <a:pt x="34" y="35"/>
                    <a:pt x="40" y="35"/>
                  </a:cubicBezTo>
                  <a:cubicBezTo>
                    <a:pt x="45" y="35"/>
                    <a:pt x="51" y="34"/>
                    <a:pt x="55" y="32"/>
                  </a:cubicBezTo>
                  <a:cubicBezTo>
                    <a:pt x="60" y="30"/>
                    <a:pt x="64" y="27"/>
                    <a:pt x="68" y="24"/>
                  </a:cubicBezTo>
                  <a:cubicBezTo>
                    <a:pt x="72" y="20"/>
                    <a:pt x="75" y="16"/>
                    <a:pt x="77" y="11"/>
                  </a:cubicBezTo>
                  <a:cubicBezTo>
                    <a:pt x="77" y="9"/>
                    <a:pt x="78" y="7"/>
                    <a:pt x="78" y="6"/>
                  </a:cubicBezTo>
                  <a:cubicBezTo>
                    <a:pt x="79" y="4"/>
                    <a:pt x="79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7" name="Group 94">
            <a:extLst>
              <a:ext uri="{FF2B5EF4-FFF2-40B4-BE49-F238E27FC236}">
                <a16:creationId xmlns="" xmlns:a16="http://schemas.microsoft.com/office/drawing/2014/main" id="{4BD72DE7-A8F1-4188-874D-FA4E6A04DF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2050" y="5337175"/>
            <a:ext cx="406400" cy="406400"/>
            <a:chOff x="1532" y="3362"/>
            <a:chExt cx="256" cy="256"/>
          </a:xfrm>
        </p:grpSpPr>
        <p:sp>
          <p:nvSpPr>
            <p:cNvPr id="338" name="AutoShape 93">
              <a:extLst>
                <a:ext uri="{FF2B5EF4-FFF2-40B4-BE49-F238E27FC236}">
                  <a16:creationId xmlns="" xmlns:a16="http://schemas.microsoft.com/office/drawing/2014/main" id="{77943224-8C21-4C79-9215-83E43E1EEC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2" y="336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95">
              <a:extLst>
                <a:ext uri="{FF2B5EF4-FFF2-40B4-BE49-F238E27FC236}">
                  <a16:creationId xmlns="" xmlns:a16="http://schemas.microsoft.com/office/drawing/2014/main" id="{7730E2FF-A5FB-4804-9CAA-A619C5831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3409"/>
              <a:ext cx="17" cy="165"/>
            </a:xfrm>
            <a:custGeom>
              <a:avLst/>
              <a:gdLst>
                <a:gd name="T0" fmla="*/ 26 w 26"/>
                <a:gd name="T1" fmla="*/ 0 h 267"/>
                <a:gd name="T2" fmla="*/ 26 w 26"/>
                <a:gd name="T3" fmla="*/ 0 h 267"/>
                <a:gd name="T4" fmla="*/ 0 w 26"/>
                <a:gd name="T5" fmla="*/ 0 h 267"/>
                <a:gd name="T6" fmla="*/ 0 w 26"/>
                <a:gd name="T7" fmla="*/ 267 h 267"/>
                <a:gd name="T8" fmla="*/ 26 w 26"/>
                <a:gd name="T9" fmla="*/ 267 h 267"/>
                <a:gd name="T10" fmla="*/ 26 w 26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67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6" y="2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96">
              <a:extLst>
                <a:ext uri="{FF2B5EF4-FFF2-40B4-BE49-F238E27FC236}">
                  <a16:creationId xmlns="" xmlns:a16="http://schemas.microsoft.com/office/drawing/2014/main" id="{269AE830-DAEF-41CE-AE99-F371045FC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" y="3409"/>
              <a:ext cx="199" cy="165"/>
            </a:xfrm>
            <a:custGeom>
              <a:avLst/>
              <a:gdLst>
                <a:gd name="T0" fmla="*/ 213 w 320"/>
                <a:gd name="T1" fmla="*/ 107 h 267"/>
                <a:gd name="T2" fmla="*/ 213 w 320"/>
                <a:gd name="T3" fmla="*/ 107 h 267"/>
                <a:gd name="T4" fmla="*/ 107 w 320"/>
                <a:gd name="T5" fmla="*/ 107 h 267"/>
                <a:gd name="T6" fmla="*/ 107 w 320"/>
                <a:gd name="T7" fmla="*/ 80 h 267"/>
                <a:gd name="T8" fmla="*/ 213 w 320"/>
                <a:gd name="T9" fmla="*/ 80 h 267"/>
                <a:gd name="T10" fmla="*/ 213 w 320"/>
                <a:gd name="T11" fmla="*/ 107 h 267"/>
                <a:gd name="T12" fmla="*/ 307 w 320"/>
                <a:gd name="T13" fmla="*/ 0 h 267"/>
                <a:gd name="T14" fmla="*/ 307 w 320"/>
                <a:gd name="T15" fmla="*/ 0 h 267"/>
                <a:gd name="T16" fmla="*/ 0 w 320"/>
                <a:gd name="T17" fmla="*/ 0 h 267"/>
                <a:gd name="T18" fmla="*/ 0 w 320"/>
                <a:gd name="T19" fmla="*/ 267 h 267"/>
                <a:gd name="T20" fmla="*/ 307 w 320"/>
                <a:gd name="T21" fmla="*/ 267 h 267"/>
                <a:gd name="T22" fmla="*/ 316 w 320"/>
                <a:gd name="T23" fmla="*/ 263 h 267"/>
                <a:gd name="T24" fmla="*/ 320 w 320"/>
                <a:gd name="T25" fmla="*/ 254 h 267"/>
                <a:gd name="T26" fmla="*/ 320 w 320"/>
                <a:gd name="T27" fmla="*/ 14 h 267"/>
                <a:gd name="T28" fmla="*/ 316 w 320"/>
                <a:gd name="T29" fmla="*/ 4 h 267"/>
                <a:gd name="T30" fmla="*/ 307 w 320"/>
                <a:gd name="T3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0" h="267">
                  <a:moveTo>
                    <a:pt x="213" y="107"/>
                  </a:moveTo>
                  <a:lnTo>
                    <a:pt x="213" y="107"/>
                  </a:lnTo>
                  <a:lnTo>
                    <a:pt x="107" y="107"/>
                  </a:lnTo>
                  <a:lnTo>
                    <a:pt x="107" y="80"/>
                  </a:lnTo>
                  <a:lnTo>
                    <a:pt x="213" y="80"/>
                  </a:lnTo>
                  <a:lnTo>
                    <a:pt x="213" y="107"/>
                  </a:lnTo>
                  <a:close/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307" y="267"/>
                  </a:lnTo>
                  <a:cubicBezTo>
                    <a:pt x="310" y="267"/>
                    <a:pt x="314" y="266"/>
                    <a:pt x="316" y="263"/>
                  </a:cubicBezTo>
                  <a:cubicBezTo>
                    <a:pt x="319" y="260"/>
                    <a:pt x="320" y="257"/>
                    <a:pt x="320" y="254"/>
                  </a:cubicBezTo>
                  <a:lnTo>
                    <a:pt x="320" y="14"/>
                  </a:lnTo>
                  <a:cubicBezTo>
                    <a:pt x="320" y="10"/>
                    <a:pt x="319" y="7"/>
                    <a:pt x="316" y="4"/>
                  </a:cubicBezTo>
                  <a:cubicBezTo>
                    <a:pt x="314" y="1"/>
                    <a:pt x="31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1" name="Group 99">
            <a:extLst>
              <a:ext uri="{FF2B5EF4-FFF2-40B4-BE49-F238E27FC236}">
                <a16:creationId xmlns="" xmlns:a16="http://schemas.microsoft.com/office/drawing/2014/main" id="{486495D0-E6CA-42BD-A5FB-E8B81067E4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2038" y="5324475"/>
            <a:ext cx="406400" cy="406400"/>
            <a:chOff x="669" y="3354"/>
            <a:chExt cx="256" cy="256"/>
          </a:xfrm>
        </p:grpSpPr>
        <p:sp>
          <p:nvSpPr>
            <p:cNvPr id="342" name="AutoShape 98">
              <a:extLst>
                <a:ext uri="{FF2B5EF4-FFF2-40B4-BE49-F238E27FC236}">
                  <a16:creationId xmlns="" xmlns:a16="http://schemas.microsoft.com/office/drawing/2014/main" id="{26AD89D4-174E-4483-9D51-5FB9CDE5509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" y="335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00">
              <a:extLst>
                <a:ext uri="{FF2B5EF4-FFF2-40B4-BE49-F238E27FC236}">
                  <a16:creationId xmlns="" xmlns:a16="http://schemas.microsoft.com/office/drawing/2014/main" id="{1DF22D2B-7083-4E4D-82BF-C0C325380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3540"/>
              <a:ext cx="99" cy="16"/>
            </a:xfrm>
            <a:custGeom>
              <a:avLst/>
              <a:gdLst>
                <a:gd name="T0" fmla="*/ 160 w 160"/>
                <a:gd name="T1" fmla="*/ 0 h 26"/>
                <a:gd name="T2" fmla="*/ 160 w 160"/>
                <a:gd name="T3" fmla="*/ 0 h 26"/>
                <a:gd name="T4" fmla="*/ 0 w 160"/>
                <a:gd name="T5" fmla="*/ 0 h 26"/>
                <a:gd name="T6" fmla="*/ 0 w 160"/>
                <a:gd name="T7" fmla="*/ 26 h 26"/>
                <a:gd name="T8" fmla="*/ 160 w 160"/>
                <a:gd name="T9" fmla="*/ 26 h 26"/>
                <a:gd name="T10" fmla="*/ 160 w 16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6">
                  <a:moveTo>
                    <a:pt x="160" y="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60" y="2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101">
              <a:extLst>
                <a:ext uri="{FF2B5EF4-FFF2-40B4-BE49-F238E27FC236}">
                  <a16:creationId xmlns="" xmlns:a16="http://schemas.microsoft.com/office/drawing/2014/main" id="{28C45D73-EDDA-4165-A4C1-63CDA0E58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3411"/>
              <a:ext cx="149" cy="17"/>
            </a:xfrm>
            <a:custGeom>
              <a:avLst/>
              <a:gdLst>
                <a:gd name="T0" fmla="*/ 0 w 240"/>
                <a:gd name="T1" fmla="*/ 27 h 27"/>
                <a:gd name="T2" fmla="*/ 0 w 240"/>
                <a:gd name="T3" fmla="*/ 27 h 27"/>
                <a:gd name="T4" fmla="*/ 240 w 240"/>
                <a:gd name="T5" fmla="*/ 27 h 27"/>
                <a:gd name="T6" fmla="*/ 240 w 240"/>
                <a:gd name="T7" fmla="*/ 0 h 27"/>
                <a:gd name="T8" fmla="*/ 0 w 240"/>
                <a:gd name="T9" fmla="*/ 0 h 27"/>
                <a:gd name="T10" fmla="*/ 0 w 240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7">
                  <a:moveTo>
                    <a:pt x="0" y="27"/>
                  </a:moveTo>
                  <a:lnTo>
                    <a:pt x="0" y="27"/>
                  </a:lnTo>
                  <a:lnTo>
                    <a:pt x="240" y="27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102">
              <a:extLst>
                <a:ext uri="{FF2B5EF4-FFF2-40B4-BE49-F238E27FC236}">
                  <a16:creationId xmlns="" xmlns:a16="http://schemas.microsoft.com/office/drawing/2014/main" id="{3303999E-CEF0-484A-9D65-8C4C193FE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3506"/>
              <a:ext cx="149" cy="17"/>
            </a:xfrm>
            <a:custGeom>
              <a:avLst/>
              <a:gdLst>
                <a:gd name="T0" fmla="*/ 0 w 240"/>
                <a:gd name="T1" fmla="*/ 27 h 27"/>
                <a:gd name="T2" fmla="*/ 0 w 240"/>
                <a:gd name="T3" fmla="*/ 27 h 27"/>
                <a:gd name="T4" fmla="*/ 240 w 240"/>
                <a:gd name="T5" fmla="*/ 27 h 27"/>
                <a:gd name="T6" fmla="*/ 240 w 240"/>
                <a:gd name="T7" fmla="*/ 0 h 27"/>
                <a:gd name="T8" fmla="*/ 0 w 240"/>
                <a:gd name="T9" fmla="*/ 0 h 27"/>
                <a:gd name="T10" fmla="*/ 0 w 240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7">
                  <a:moveTo>
                    <a:pt x="0" y="27"/>
                  </a:moveTo>
                  <a:lnTo>
                    <a:pt x="0" y="27"/>
                  </a:lnTo>
                  <a:lnTo>
                    <a:pt x="240" y="27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103">
              <a:extLst>
                <a:ext uri="{FF2B5EF4-FFF2-40B4-BE49-F238E27FC236}">
                  <a16:creationId xmlns="" xmlns:a16="http://schemas.microsoft.com/office/drawing/2014/main" id="{1E60A03B-ABB5-4DC2-AD95-DFDADA75D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3444"/>
              <a:ext cx="99" cy="17"/>
            </a:xfrm>
            <a:custGeom>
              <a:avLst/>
              <a:gdLst>
                <a:gd name="T0" fmla="*/ 0 w 160"/>
                <a:gd name="T1" fmla="*/ 27 h 27"/>
                <a:gd name="T2" fmla="*/ 0 w 160"/>
                <a:gd name="T3" fmla="*/ 27 h 27"/>
                <a:gd name="T4" fmla="*/ 160 w 160"/>
                <a:gd name="T5" fmla="*/ 27 h 27"/>
                <a:gd name="T6" fmla="*/ 160 w 160"/>
                <a:gd name="T7" fmla="*/ 0 h 27"/>
                <a:gd name="T8" fmla="*/ 0 w 160"/>
                <a:gd name="T9" fmla="*/ 0 h 27"/>
                <a:gd name="T10" fmla="*/ 0 w 160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7">
                  <a:moveTo>
                    <a:pt x="0" y="27"/>
                  </a:moveTo>
                  <a:lnTo>
                    <a:pt x="0" y="27"/>
                  </a:lnTo>
                  <a:lnTo>
                    <a:pt x="160" y="27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104">
              <a:extLst>
                <a:ext uri="{FF2B5EF4-FFF2-40B4-BE49-F238E27FC236}">
                  <a16:creationId xmlns="" xmlns:a16="http://schemas.microsoft.com/office/drawing/2014/main" id="{42B54B7A-84A0-4D4F-8E4D-728BA1710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3411"/>
              <a:ext cx="49" cy="50"/>
            </a:xfrm>
            <a:custGeom>
              <a:avLst/>
              <a:gdLst>
                <a:gd name="T0" fmla="*/ 0 w 80"/>
                <a:gd name="T1" fmla="*/ 80 h 80"/>
                <a:gd name="T2" fmla="*/ 0 w 80"/>
                <a:gd name="T3" fmla="*/ 80 h 80"/>
                <a:gd name="T4" fmla="*/ 80 w 80"/>
                <a:gd name="T5" fmla="*/ 80 h 80"/>
                <a:gd name="T6" fmla="*/ 80 w 80"/>
                <a:gd name="T7" fmla="*/ 0 h 80"/>
                <a:gd name="T8" fmla="*/ 0 w 80"/>
                <a:gd name="T9" fmla="*/ 0 h 80"/>
                <a:gd name="T10" fmla="*/ 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0" y="80"/>
                  </a:moveTo>
                  <a:lnTo>
                    <a:pt x="0" y="80"/>
                  </a:lnTo>
                  <a:lnTo>
                    <a:pt x="80" y="8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="" xmlns:a16="http://schemas.microsoft.com/office/drawing/2014/main" id="{AD06C4BB-BC08-4528-851D-1608867E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3506"/>
              <a:ext cx="49" cy="50"/>
            </a:xfrm>
            <a:custGeom>
              <a:avLst/>
              <a:gdLst>
                <a:gd name="T0" fmla="*/ 80 w 80"/>
                <a:gd name="T1" fmla="*/ 0 h 80"/>
                <a:gd name="T2" fmla="*/ 80 w 80"/>
                <a:gd name="T3" fmla="*/ 0 h 80"/>
                <a:gd name="T4" fmla="*/ 0 w 80"/>
                <a:gd name="T5" fmla="*/ 0 h 80"/>
                <a:gd name="T6" fmla="*/ 0 w 80"/>
                <a:gd name="T7" fmla="*/ 80 h 80"/>
                <a:gd name="T8" fmla="*/ 80 w 80"/>
                <a:gd name="T9" fmla="*/ 80 h 80"/>
                <a:gd name="T10" fmla="*/ 80 w 80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0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8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9" name="Group 108">
            <a:extLst>
              <a:ext uri="{FF2B5EF4-FFF2-40B4-BE49-F238E27FC236}">
                <a16:creationId xmlns="" xmlns:a16="http://schemas.microsoft.com/office/drawing/2014/main" id="{0EA5AE3D-6254-4D22-8BCE-DD6220FDFF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0450" y="4325938"/>
            <a:ext cx="406400" cy="406400"/>
            <a:chOff x="668" y="2725"/>
            <a:chExt cx="256" cy="256"/>
          </a:xfrm>
        </p:grpSpPr>
        <p:sp>
          <p:nvSpPr>
            <p:cNvPr id="350" name="AutoShape 107">
              <a:extLst>
                <a:ext uri="{FF2B5EF4-FFF2-40B4-BE49-F238E27FC236}">
                  <a16:creationId xmlns="" xmlns:a16="http://schemas.microsoft.com/office/drawing/2014/main" id="{E3B98677-7707-4C58-BD9E-513891A4A7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8" y="272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109">
              <a:extLst>
                <a:ext uri="{FF2B5EF4-FFF2-40B4-BE49-F238E27FC236}">
                  <a16:creationId xmlns="" xmlns:a16="http://schemas.microsoft.com/office/drawing/2014/main" id="{0D3B0586-F2AB-4711-BD8C-D7934E626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" y="2937"/>
              <a:ext cx="159" cy="50"/>
            </a:xfrm>
            <a:custGeom>
              <a:avLst/>
              <a:gdLst>
                <a:gd name="T0" fmla="*/ 42 w 255"/>
                <a:gd name="T1" fmla="*/ 0 h 81"/>
                <a:gd name="T2" fmla="*/ 42 w 255"/>
                <a:gd name="T3" fmla="*/ 0 h 81"/>
                <a:gd name="T4" fmla="*/ 0 w 255"/>
                <a:gd name="T5" fmla="*/ 81 h 81"/>
                <a:gd name="T6" fmla="*/ 255 w 255"/>
                <a:gd name="T7" fmla="*/ 81 h 81"/>
                <a:gd name="T8" fmla="*/ 255 w 255"/>
                <a:gd name="T9" fmla="*/ 0 h 81"/>
                <a:gd name="T10" fmla="*/ 42 w 255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1">
                  <a:moveTo>
                    <a:pt x="42" y="0"/>
                  </a:moveTo>
                  <a:lnTo>
                    <a:pt x="42" y="0"/>
                  </a:lnTo>
                  <a:lnTo>
                    <a:pt x="0" y="81"/>
                  </a:lnTo>
                  <a:lnTo>
                    <a:pt x="255" y="81"/>
                  </a:lnTo>
                  <a:lnTo>
                    <a:pt x="25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110">
              <a:extLst>
                <a:ext uri="{FF2B5EF4-FFF2-40B4-BE49-F238E27FC236}">
                  <a16:creationId xmlns="" xmlns:a16="http://schemas.microsoft.com/office/drawing/2014/main" id="{A92471D5-2652-4A1C-BDCE-33C78F8E7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723"/>
              <a:ext cx="248" cy="198"/>
            </a:xfrm>
            <a:custGeom>
              <a:avLst/>
              <a:gdLst>
                <a:gd name="T0" fmla="*/ 384 w 400"/>
                <a:gd name="T1" fmla="*/ 228 h 319"/>
                <a:gd name="T2" fmla="*/ 384 w 400"/>
                <a:gd name="T3" fmla="*/ 228 h 319"/>
                <a:gd name="T4" fmla="*/ 367 w 400"/>
                <a:gd name="T5" fmla="*/ 216 h 319"/>
                <a:gd name="T6" fmla="*/ 346 w 400"/>
                <a:gd name="T7" fmla="*/ 212 h 319"/>
                <a:gd name="T8" fmla="*/ 288 w 400"/>
                <a:gd name="T9" fmla="*/ 212 h 319"/>
                <a:gd name="T10" fmla="*/ 229 w 400"/>
                <a:gd name="T11" fmla="*/ 212 h 319"/>
                <a:gd name="T12" fmla="*/ 137 w 400"/>
                <a:gd name="T13" fmla="*/ 27 h 319"/>
                <a:gd name="T14" fmla="*/ 129 w 400"/>
                <a:gd name="T15" fmla="*/ 16 h 319"/>
                <a:gd name="T16" fmla="*/ 118 w 400"/>
                <a:gd name="T17" fmla="*/ 7 h 319"/>
                <a:gd name="T18" fmla="*/ 104 w 400"/>
                <a:gd name="T19" fmla="*/ 2 h 319"/>
                <a:gd name="T20" fmla="*/ 90 w 400"/>
                <a:gd name="T21" fmla="*/ 0 h 319"/>
                <a:gd name="T22" fmla="*/ 0 w 400"/>
                <a:gd name="T23" fmla="*/ 0 h 319"/>
                <a:gd name="T24" fmla="*/ 159 w 400"/>
                <a:gd name="T25" fmla="*/ 319 h 319"/>
                <a:gd name="T26" fmla="*/ 347 w 400"/>
                <a:gd name="T27" fmla="*/ 319 h 319"/>
                <a:gd name="T28" fmla="*/ 347 w 400"/>
                <a:gd name="T29" fmla="*/ 319 h 319"/>
                <a:gd name="T30" fmla="*/ 368 w 400"/>
                <a:gd name="T31" fmla="*/ 314 h 319"/>
                <a:gd name="T32" fmla="*/ 384 w 400"/>
                <a:gd name="T33" fmla="*/ 303 h 319"/>
                <a:gd name="T34" fmla="*/ 396 w 400"/>
                <a:gd name="T35" fmla="*/ 286 h 319"/>
                <a:gd name="T36" fmla="*/ 400 w 400"/>
                <a:gd name="T37" fmla="*/ 265 h 319"/>
                <a:gd name="T38" fmla="*/ 396 w 400"/>
                <a:gd name="T39" fmla="*/ 245 h 319"/>
                <a:gd name="T40" fmla="*/ 384 w 400"/>
                <a:gd name="T41" fmla="*/ 22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0" h="319">
                  <a:moveTo>
                    <a:pt x="384" y="228"/>
                  </a:moveTo>
                  <a:lnTo>
                    <a:pt x="384" y="228"/>
                  </a:lnTo>
                  <a:cubicBezTo>
                    <a:pt x="379" y="223"/>
                    <a:pt x="373" y="219"/>
                    <a:pt x="367" y="216"/>
                  </a:cubicBezTo>
                  <a:cubicBezTo>
                    <a:pt x="361" y="213"/>
                    <a:pt x="354" y="212"/>
                    <a:pt x="346" y="212"/>
                  </a:cubicBezTo>
                  <a:cubicBezTo>
                    <a:pt x="327" y="212"/>
                    <a:pt x="307" y="212"/>
                    <a:pt x="288" y="212"/>
                  </a:cubicBezTo>
                  <a:cubicBezTo>
                    <a:pt x="268" y="212"/>
                    <a:pt x="249" y="212"/>
                    <a:pt x="229" y="212"/>
                  </a:cubicBezTo>
                  <a:lnTo>
                    <a:pt x="137" y="27"/>
                  </a:lnTo>
                  <a:cubicBezTo>
                    <a:pt x="135" y="23"/>
                    <a:pt x="132" y="19"/>
                    <a:pt x="129" y="16"/>
                  </a:cubicBezTo>
                  <a:cubicBezTo>
                    <a:pt x="125" y="12"/>
                    <a:pt x="122" y="9"/>
                    <a:pt x="118" y="7"/>
                  </a:cubicBezTo>
                  <a:cubicBezTo>
                    <a:pt x="113" y="4"/>
                    <a:pt x="109" y="3"/>
                    <a:pt x="104" y="2"/>
                  </a:cubicBezTo>
                  <a:cubicBezTo>
                    <a:pt x="99" y="1"/>
                    <a:pt x="95" y="0"/>
                    <a:pt x="90" y="0"/>
                  </a:cubicBezTo>
                  <a:lnTo>
                    <a:pt x="0" y="0"/>
                  </a:lnTo>
                  <a:lnTo>
                    <a:pt x="159" y="319"/>
                  </a:lnTo>
                  <a:lnTo>
                    <a:pt x="347" y="319"/>
                  </a:lnTo>
                  <a:lnTo>
                    <a:pt x="347" y="319"/>
                  </a:lnTo>
                  <a:cubicBezTo>
                    <a:pt x="354" y="318"/>
                    <a:pt x="361" y="317"/>
                    <a:pt x="368" y="314"/>
                  </a:cubicBezTo>
                  <a:cubicBezTo>
                    <a:pt x="374" y="311"/>
                    <a:pt x="380" y="307"/>
                    <a:pt x="384" y="303"/>
                  </a:cubicBezTo>
                  <a:cubicBezTo>
                    <a:pt x="389" y="298"/>
                    <a:pt x="393" y="292"/>
                    <a:pt x="396" y="286"/>
                  </a:cubicBezTo>
                  <a:cubicBezTo>
                    <a:pt x="398" y="280"/>
                    <a:pt x="400" y="273"/>
                    <a:pt x="400" y="265"/>
                  </a:cubicBezTo>
                  <a:cubicBezTo>
                    <a:pt x="400" y="258"/>
                    <a:pt x="398" y="251"/>
                    <a:pt x="396" y="245"/>
                  </a:cubicBezTo>
                  <a:cubicBezTo>
                    <a:pt x="393" y="238"/>
                    <a:pt x="389" y="232"/>
                    <a:pt x="384" y="2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3" name="Group 113">
            <a:extLst>
              <a:ext uri="{FF2B5EF4-FFF2-40B4-BE49-F238E27FC236}">
                <a16:creationId xmlns="" xmlns:a16="http://schemas.microsoft.com/office/drawing/2014/main" id="{A94E195C-7917-4D44-8BED-B649B051F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27288" y="4332288"/>
            <a:ext cx="406400" cy="406400"/>
            <a:chOff x="1529" y="2729"/>
            <a:chExt cx="256" cy="256"/>
          </a:xfrm>
        </p:grpSpPr>
        <p:sp>
          <p:nvSpPr>
            <p:cNvPr id="354" name="AutoShape 112">
              <a:extLst>
                <a:ext uri="{FF2B5EF4-FFF2-40B4-BE49-F238E27FC236}">
                  <a16:creationId xmlns="" xmlns:a16="http://schemas.microsoft.com/office/drawing/2014/main" id="{CFA148F6-DBCF-46F6-8562-16E551760A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29" y="2729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114">
              <a:extLst>
                <a:ext uri="{FF2B5EF4-FFF2-40B4-BE49-F238E27FC236}">
                  <a16:creationId xmlns="" xmlns:a16="http://schemas.microsoft.com/office/drawing/2014/main" id="{763F09A4-AE61-4FC9-B69D-5529EDEBB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2781"/>
              <a:ext cx="193" cy="192"/>
            </a:xfrm>
            <a:custGeom>
              <a:avLst/>
              <a:gdLst>
                <a:gd name="T0" fmla="*/ 243 w 310"/>
                <a:gd name="T1" fmla="*/ 301 h 310"/>
                <a:gd name="T2" fmla="*/ 243 w 310"/>
                <a:gd name="T3" fmla="*/ 301 h 310"/>
                <a:gd name="T4" fmla="*/ 282 w 310"/>
                <a:gd name="T5" fmla="*/ 283 h 310"/>
                <a:gd name="T6" fmla="*/ 310 w 310"/>
                <a:gd name="T7" fmla="*/ 261 h 310"/>
                <a:gd name="T8" fmla="*/ 260 w 310"/>
                <a:gd name="T9" fmla="*/ 236 h 310"/>
                <a:gd name="T10" fmla="*/ 144 w 310"/>
                <a:gd name="T11" fmla="*/ 178 h 310"/>
                <a:gd name="T12" fmla="*/ 136 w 310"/>
                <a:gd name="T13" fmla="*/ 174 h 310"/>
                <a:gd name="T14" fmla="*/ 132 w 310"/>
                <a:gd name="T15" fmla="*/ 166 h 310"/>
                <a:gd name="T16" fmla="*/ 74 w 310"/>
                <a:gd name="T17" fmla="*/ 50 h 310"/>
                <a:gd name="T18" fmla="*/ 49 w 310"/>
                <a:gd name="T19" fmla="*/ 0 h 310"/>
                <a:gd name="T20" fmla="*/ 27 w 310"/>
                <a:gd name="T21" fmla="*/ 28 h 310"/>
                <a:gd name="T22" fmla="*/ 9 w 310"/>
                <a:gd name="T23" fmla="*/ 67 h 310"/>
                <a:gd name="T24" fmla="*/ 0 w 310"/>
                <a:gd name="T25" fmla="*/ 111 h 310"/>
                <a:gd name="T26" fmla="*/ 28 w 310"/>
                <a:gd name="T27" fmla="*/ 111 h 310"/>
                <a:gd name="T28" fmla="*/ 28 w 310"/>
                <a:gd name="T29" fmla="*/ 139 h 310"/>
                <a:gd name="T30" fmla="*/ 0 w 310"/>
                <a:gd name="T31" fmla="*/ 139 h 310"/>
                <a:gd name="T32" fmla="*/ 9 w 310"/>
                <a:gd name="T33" fmla="*/ 183 h 310"/>
                <a:gd name="T34" fmla="*/ 27 w 310"/>
                <a:gd name="T35" fmla="*/ 222 h 310"/>
                <a:gd name="T36" fmla="*/ 54 w 310"/>
                <a:gd name="T37" fmla="*/ 256 h 310"/>
                <a:gd name="T38" fmla="*/ 88 w 310"/>
                <a:gd name="T39" fmla="*/ 283 h 310"/>
                <a:gd name="T40" fmla="*/ 127 w 310"/>
                <a:gd name="T41" fmla="*/ 301 h 310"/>
                <a:gd name="T42" fmla="*/ 171 w 310"/>
                <a:gd name="T43" fmla="*/ 310 h 310"/>
                <a:gd name="T44" fmla="*/ 171 w 310"/>
                <a:gd name="T45" fmla="*/ 282 h 310"/>
                <a:gd name="T46" fmla="*/ 199 w 310"/>
                <a:gd name="T47" fmla="*/ 282 h 310"/>
                <a:gd name="T48" fmla="*/ 199 w 310"/>
                <a:gd name="T49" fmla="*/ 310 h 310"/>
                <a:gd name="T50" fmla="*/ 243 w 310"/>
                <a:gd name="T51" fmla="*/ 30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0" h="310">
                  <a:moveTo>
                    <a:pt x="243" y="301"/>
                  </a:moveTo>
                  <a:lnTo>
                    <a:pt x="243" y="301"/>
                  </a:lnTo>
                  <a:cubicBezTo>
                    <a:pt x="257" y="296"/>
                    <a:pt x="270" y="290"/>
                    <a:pt x="282" y="283"/>
                  </a:cubicBezTo>
                  <a:cubicBezTo>
                    <a:pt x="292" y="276"/>
                    <a:pt x="301" y="269"/>
                    <a:pt x="310" y="261"/>
                  </a:cubicBezTo>
                  <a:lnTo>
                    <a:pt x="260" y="236"/>
                  </a:lnTo>
                  <a:lnTo>
                    <a:pt x="144" y="178"/>
                  </a:lnTo>
                  <a:lnTo>
                    <a:pt x="136" y="174"/>
                  </a:lnTo>
                  <a:lnTo>
                    <a:pt x="132" y="166"/>
                  </a:lnTo>
                  <a:lnTo>
                    <a:pt x="74" y="50"/>
                  </a:lnTo>
                  <a:lnTo>
                    <a:pt x="49" y="0"/>
                  </a:lnTo>
                  <a:cubicBezTo>
                    <a:pt x="41" y="9"/>
                    <a:pt x="34" y="18"/>
                    <a:pt x="27" y="28"/>
                  </a:cubicBezTo>
                  <a:cubicBezTo>
                    <a:pt x="20" y="40"/>
                    <a:pt x="14" y="53"/>
                    <a:pt x="9" y="67"/>
                  </a:cubicBezTo>
                  <a:cubicBezTo>
                    <a:pt x="5" y="81"/>
                    <a:pt x="2" y="96"/>
                    <a:pt x="0" y="111"/>
                  </a:cubicBezTo>
                  <a:lnTo>
                    <a:pt x="28" y="111"/>
                  </a:lnTo>
                  <a:lnTo>
                    <a:pt x="28" y="139"/>
                  </a:lnTo>
                  <a:lnTo>
                    <a:pt x="0" y="139"/>
                  </a:lnTo>
                  <a:cubicBezTo>
                    <a:pt x="2" y="154"/>
                    <a:pt x="5" y="169"/>
                    <a:pt x="9" y="183"/>
                  </a:cubicBezTo>
                  <a:cubicBezTo>
                    <a:pt x="14" y="197"/>
                    <a:pt x="20" y="210"/>
                    <a:pt x="27" y="222"/>
                  </a:cubicBezTo>
                  <a:cubicBezTo>
                    <a:pt x="35" y="234"/>
                    <a:pt x="44" y="246"/>
                    <a:pt x="54" y="256"/>
                  </a:cubicBezTo>
                  <a:cubicBezTo>
                    <a:pt x="64" y="266"/>
                    <a:pt x="76" y="275"/>
                    <a:pt x="88" y="283"/>
                  </a:cubicBezTo>
                  <a:cubicBezTo>
                    <a:pt x="100" y="290"/>
                    <a:pt x="113" y="296"/>
                    <a:pt x="127" y="301"/>
                  </a:cubicBezTo>
                  <a:cubicBezTo>
                    <a:pt x="141" y="306"/>
                    <a:pt x="155" y="308"/>
                    <a:pt x="171" y="310"/>
                  </a:cubicBezTo>
                  <a:lnTo>
                    <a:pt x="171" y="282"/>
                  </a:lnTo>
                  <a:lnTo>
                    <a:pt x="199" y="282"/>
                  </a:lnTo>
                  <a:lnTo>
                    <a:pt x="199" y="310"/>
                  </a:lnTo>
                  <a:cubicBezTo>
                    <a:pt x="214" y="308"/>
                    <a:pt x="229" y="306"/>
                    <a:pt x="243" y="301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115">
              <a:extLst>
                <a:ext uri="{FF2B5EF4-FFF2-40B4-BE49-F238E27FC236}">
                  <a16:creationId xmlns="" xmlns:a16="http://schemas.microsoft.com/office/drawing/2014/main" id="{2B657BF3-8715-4A16-AD6B-0F8151DC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2744"/>
              <a:ext cx="191" cy="192"/>
            </a:xfrm>
            <a:custGeom>
              <a:avLst/>
              <a:gdLst>
                <a:gd name="T0" fmla="*/ 309 w 309"/>
                <a:gd name="T1" fmla="*/ 170 h 309"/>
                <a:gd name="T2" fmla="*/ 309 w 309"/>
                <a:gd name="T3" fmla="*/ 170 h 309"/>
                <a:gd name="T4" fmla="*/ 300 w 309"/>
                <a:gd name="T5" fmla="*/ 126 h 309"/>
                <a:gd name="T6" fmla="*/ 282 w 309"/>
                <a:gd name="T7" fmla="*/ 87 h 309"/>
                <a:gd name="T8" fmla="*/ 255 w 309"/>
                <a:gd name="T9" fmla="*/ 54 h 309"/>
                <a:gd name="T10" fmla="*/ 222 w 309"/>
                <a:gd name="T11" fmla="*/ 27 h 309"/>
                <a:gd name="T12" fmla="*/ 183 w 309"/>
                <a:gd name="T13" fmla="*/ 9 h 309"/>
                <a:gd name="T14" fmla="*/ 139 w 309"/>
                <a:gd name="T15" fmla="*/ 0 h 309"/>
                <a:gd name="T16" fmla="*/ 139 w 309"/>
                <a:gd name="T17" fmla="*/ 28 h 309"/>
                <a:gd name="T18" fmla="*/ 111 w 309"/>
                <a:gd name="T19" fmla="*/ 28 h 309"/>
                <a:gd name="T20" fmla="*/ 111 w 309"/>
                <a:gd name="T21" fmla="*/ 0 h 309"/>
                <a:gd name="T22" fmla="*/ 67 w 309"/>
                <a:gd name="T23" fmla="*/ 9 h 309"/>
                <a:gd name="T24" fmla="*/ 28 w 309"/>
                <a:gd name="T25" fmla="*/ 27 h 309"/>
                <a:gd name="T26" fmla="*/ 0 w 309"/>
                <a:gd name="T27" fmla="*/ 48 h 309"/>
                <a:gd name="T28" fmla="*/ 50 w 309"/>
                <a:gd name="T29" fmla="*/ 73 h 309"/>
                <a:gd name="T30" fmla="*/ 166 w 309"/>
                <a:gd name="T31" fmla="*/ 131 h 309"/>
                <a:gd name="T32" fmla="*/ 174 w 309"/>
                <a:gd name="T33" fmla="*/ 135 h 309"/>
                <a:gd name="T34" fmla="*/ 178 w 309"/>
                <a:gd name="T35" fmla="*/ 143 h 309"/>
                <a:gd name="T36" fmla="*/ 236 w 309"/>
                <a:gd name="T37" fmla="*/ 259 h 309"/>
                <a:gd name="T38" fmla="*/ 261 w 309"/>
                <a:gd name="T39" fmla="*/ 309 h 309"/>
                <a:gd name="T40" fmla="*/ 282 w 309"/>
                <a:gd name="T41" fmla="*/ 281 h 309"/>
                <a:gd name="T42" fmla="*/ 300 w 309"/>
                <a:gd name="T43" fmla="*/ 242 h 309"/>
                <a:gd name="T44" fmla="*/ 309 w 309"/>
                <a:gd name="T45" fmla="*/ 198 h 309"/>
                <a:gd name="T46" fmla="*/ 281 w 309"/>
                <a:gd name="T47" fmla="*/ 198 h 309"/>
                <a:gd name="T48" fmla="*/ 281 w 309"/>
                <a:gd name="T49" fmla="*/ 170 h 309"/>
                <a:gd name="T50" fmla="*/ 309 w 309"/>
                <a:gd name="T51" fmla="*/ 17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9" h="309">
                  <a:moveTo>
                    <a:pt x="309" y="170"/>
                  </a:moveTo>
                  <a:lnTo>
                    <a:pt x="309" y="170"/>
                  </a:lnTo>
                  <a:cubicBezTo>
                    <a:pt x="308" y="155"/>
                    <a:pt x="305" y="140"/>
                    <a:pt x="300" y="126"/>
                  </a:cubicBezTo>
                  <a:cubicBezTo>
                    <a:pt x="296" y="112"/>
                    <a:pt x="290" y="99"/>
                    <a:pt x="282" y="87"/>
                  </a:cubicBezTo>
                  <a:cubicBezTo>
                    <a:pt x="275" y="75"/>
                    <a:pt x="266" y="64"/>
                    <a:pt x="255" y="54"/>
                  </a:cubicBezTo>
                  <a:cubicBezTo>
                    <a:pt x="245" y="43"/>
                    <a:pt x="234" y="34"/>
                    <a:pt x="222" y="27"/>
                  </a:cubicBezTo>
                  <a:cubicBezTo>
                    <a:pt x="210" y="19"/>
                    <a:pt x="197" y="13"/>
                    <a:pt x="183" y="9"/>
                  </a:cubicBezTo>
                  <a:cubicBezTo>
                    <a:pt x="169" y="4"/>
                    <a:pt x="154" y="1"/>
                    <a:pt x="139" y="0"/>
                  </a:cubicBezTo>
                  <a:lnTo>
                    <a:pt x="139" y="28"/>
                  </a:lnTo>
                  <a:lnTo>
                    <a:pt x="111" y="28"/>
                  </a:lnTo>
                  <a:lnTo>
                    <a:pt x="111" y="0"/>
                  </a:lnTo>
                  <a:cubicBezTo>
                    <a:pt x="95" y="1"/>
                    <a:pt x="81" y="4"/>
                    <a:pt x="67" y="9"/>
                  </a:cubicBezTo>
                  <a:cubicBezTo>
                    <a:pt x="53" y="13"/>
                    <a:pt x="40" y="19"/>
                    <a:pt x="28" y="27"/>
                  </a:cubicBezTo>
                  <a:cubicBezTo>
                    <a:pt x="18" y="33"/>
                    <a:pt x="9" y="40"/>
                    <a:pt x="0" y="48"/>
                  </a:cubicBezTo>
                  <a:lnTo>
                    <a:pt x="50" y="73"/>
                  </a:lnTo>
                  <a:lnTo>
                    <a:pt x="166" y="131"/>
                  </a:lnTo>
                  <a:lnTo>
                    <a:pt x="174" y="135"/>
                  </a:lnTo>
                  <a:lnTo>
                    <a:pt x="178" y="143"/>
                  </a:lnTo>
                  <a:lnTo>
                    <a:pt x="236" y="259"/>
                  </a:lnTo>
                  <a:lnTo>
                    <a:pt x="261" y="309"/>
                  </a:lnTo>
                  <a:cubicBezTo>
                    <a:pt x="269" y="300"/>
                    <a:pt x="276" y="291"/>
                    <a:pt x="282" y="281"/>
                  </a:cubicBezTo>
                  <a:cubicBezTo>
                    <a:pt x="290" y="269"/>
                    <a:pt x="296" y="256"/>
                    <a:pt x="300" y="242"/>
                  </a:cubicBezTo>
                  <a:cubicBezTo>
                    <a:pt x="305" y="228"/>
                    <a:pt x="308" y="214"/>
                    <a:pt x="309" y="198"/>
                  </a:cubicBezTo>
                  <a:lnTo>
                    <a:pt x="281" y="198"/>
                  </a:lnTo>
                  <a:lnTo>
                    <a:pt x="281" y="170"/>
                  </a:lnTo>
                  <a:lnTo>
                    <a:pt x="309" y="17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116">
              <a:extLst>
                <a:ext uri="{FF2B5EF4-FFF2-40B4-BE49-F238E27FC236}">
                  <a16:creationId xmlns="" xmlns:a16="http://schemas.microsoft.com/office/drawing/2014/main" id="{C992CECB-7181-4B9C-B3A1-D677C5D81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" y="2804"/>
              <a:ext cx="108" cy="108"/>
            </a:xfrm>
            <a:custGeom>
              <a:avLst/>
              <a:gdLst>
                <a:gd name="T0" fmla="*/ 174 w 174"/>
                <a:gd name="T1" fmla="*/ 174 h 174"/>
                <a:gd name="T2" fmla="*/ 174 w 174"/>
                <a:gd name="T3" fmla="*/ 174 h 174"/>
                <a:gd name="T4" fmla="*/ 116 w 174"/>
                <a:gd name="T5" fmla="*/ 58 h 174"/>
                <a:gd name="T6" fmla="*/ 0 w 174"/>
                <a:gd name="T7" fmla="*/ 0 h 174"/>
                <a:gd name="T8" fmla="*/ 58 w 174"/>
                <a:gd name="T9" fmla="*/ 116 h 174"/>
                <a:gd name="T10" fmla="*/ 174 w 174"/>
                <a:gd name="T1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74">
                  <a:moveTo>
                    <a:pt x="174" y="174"/>
                  </a:moveTo>
                  <a:lnTo>
                    <a:pt x="174" y="174"/>
                  </a:lnTo>
                  <a:lnTo>
                    <a:pt x="116" y="58"/>
                  </a:lnTo>
                  <a:lnTo>
                    <a:pt x="0" y="0"/>
                  </a:lnTo>
                  <a:lnTo>
                    <a:pt x="58" y="116"/>
                  </a:lnTo>
                  <a:lnTo>
                    <a:pt x="174" y="174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8" name="Group 119">
            <a:extLst>
              <a:ext uri="{FF2B5EF4-FFF2-40B4-BE49-F238E27FC236}">
                <a16:creationId xmlns="" xmlns:a16="http://schemas.microsoft.com/office/drawing/2014/main" id="{C679468E-A412-46F9-A041-233EACE2A2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0" y="4330700"/>
            <a:ext cx="406400" cy="406400"/>
            <a:chOff x="2400" y="2728"/>
            <a:chExt cx="256" cy="256"/>
          </a:xfrm>
        </p:grpSpPr>
        <p:sp>
          <p:nvSpPr>
            <p:cNvPr id="359" name="AutoShape 118">
              <a:extLst>
                <a:ext uri="{FF2B5EF4-FFF2-40B4-BE49-F238E27FC236}">
                  <a16:creationId xmlns="" xmlns:a16="http://schemas.microsoft.com/office/drawing/2014/main" id="{63A461F5-D604-4921-B285-9CC61EF0F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0" y="272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120">
              <a:extLst>
                <a:ext uri="{FF2B5EF4-FFF2-40B4-BE49-F238E27FC236}">
                  <a16:creationId xmlns="" xmlns:a16="http://schemas.microsoft.com/office/drawing/2014/main" id="{7EED6CB9-C089-4972-8E49-69786079A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" y="2887"/>
              <a:ext cx="58" cy="58"/>
            </a:xfrm>
            <a:custGeom>
              <a:avLst/>
              <a:gdLst>
                <a:gd name="T0" fmla="*/ 61 w 93"/>
                <a:gd name="T1" fmla="*/ 26 h 93"/>
                <a:gd name="T2" fmla="*/ 61 w 93"/>
                <a:gd name="T3" fmla="*/ 26 h 93"/>
                <a:gd name="T4" fmla="*/ 47 w 93"/>
                <a:gd name="T5" fmla="*/ 47 h 93"/>
                <a:gd name="T6" fmla="*/ 25 w 93"/>
                <a:gd name="T7" fmla="*/ 61 h 93"/>
                <a:gd name="T8" fmla="*/ 0 w 93"/>
                <a:gd name="T9" fmla="*/ 67 h 93"/>
                <a:gd name="T10" fmla="*/ 0 w 93"/>
                <a:gd name="T11" fmla="*/ 93 h 93"/>
                <a:gd name="T12" fmla="*/ 36 w 93"/>
                <a:gd name="T13" fmla="*/ 86 h 93"/>
                <a:gd name="T14" fmla="*/ 66 w 93"/>
                <a:gd name="T15" fmla="*/ 66 h 93"/>
                <a:gd name="T16" fmla="*/ 86 w 93"/>
                <a:gd name="T17" fmla="*/ 36 h 93"/>
                <a:gd name="T18" fmla="*/ 93 w 93"/>
                <a:gd name="T19" fmla="*/ 0 h 93"/>
                <a:gd name="T20" fmla="*/ 66 w 93"/>
                <a:gd name="T21" fmla="*/ 0 h 93"/>
                <a:gd name="T22" fmla="*/ 61 w 93"/>
                <a:gd name="T23" fmla="*/ 2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93">
                  <a:moveTo>
                    <a:pt x="61" y="26"/>
                  </a:moveTo>
                  <a:lnTo>
                    <a:pt x="61" y="26"/>
                  </a:lnTo>
                  <a:cubicBezTo>
                    <a:pt x="57" y="34"/>
                    <a:pt x="53" y="41"/>
                    <a:pt x="47" y="47"/>
                  </a:cubicBezTo>
                  <a:cubicBezTo>
                    <a:pt x="41" y="53"/>
                    <a:pt x="34" y="58"/>
                    <a:pt x="25" y="61"/>
                  </a:cubicBezTo>
                  <a:cubicBezTo>
                    <a:pt x="17" y="65"/>
                    <a:pt x="9" y="67"/>
                    <a:pt x="0" y="67"/>
                  </a:cubicBezTo>
                  <a:lnTo>
                    <a:pt x="0" y="93"/>
                  </a:lnTo>
                  <a:cubicBezTo>
                    <a:pt x="13" y="93"/>
                    <a:pt x="25" y="91"/>
                    <a:pt x="36" y="86"/>
                  </a:cubicBezTo>
                  <a:cubicBezTo>
                    <a:pt x="47" y="81"/>
                    <a:pt x="57" y="74"/>
                    <a:pt x="66" y="66"/>
                  </a:cubicBezTo>
                  <a:cubicBezTo>
                    <a:pt x="74" y="58"/>
                    <a:pt x="81" y="48"/>
                    <a:pt x="86" y="36"/>
                  </a:cubicBezTo>
                  <a:cubicBezTo>
                    <a:pt x="91" y="25"/>
                    <a:pt x="93" y="13"/>
                    <a:pt x="93" y="0"/>
                  </a:cubicBezTo>
                  <a:lnTo>
                    <a:pt x="66" y="0"/>
                  </a:lnTo>
                  <a:cubicBezTo>
                    <a:pt x="66" y="9"/>
                    <a:pt x="65" y="18"/>
                    <a:pt x="61" y="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121">
              <a:extLst>
                <a:ext uri="{FF2B5EF4-FFF2-40B4-BE49-F238E27FC236}">
                  <a16:creationId xmlns="" xmlns:a16="http://schemas.microsoft.com/office/drawing/2014/main" id="{F91943EC-6957-40F2-ADA8-621166E51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" y="2887"/>
              <a:ext cx="91" cy="91"/>
            </a:xfrm>
            <a:custGeom>
              <a:avLst/>
              <a:gdLst>
                <a:gd name="T0" fmla="*/ 110 w 146"/>
                <a:gd name="T1" fmla="*/ 47 h 147"/>
                <a:gd name="T2" fmla="*/ 110 w 146"/>
                <a:gd name="T3" fmla="*/ 47 h 147"/>
                <a:gd name="T4" fmla="*/ 84 w 146"/>
                <a:gd name="T5" fmla="*/ 85 h 147"/>
                <a:gd name="T6" fmla="*/ 46 w 146"/>
                <a:gd name="T7" fmla="*/ 110 h 147"/>
                <a:gd name="T8" fmla="*/ 0 w 146"/>
                <a:gd name="T9" fmla="*/ 120 h 147"/>
                <a:gd name="T10" fmla="*/ 0 w 146"/>
                <a:gd name="T11" fmla="*/ 147 h 147"/>
                <a:gd name="T12" fmla="*/ 39 w 146"/>
                <a:gd name="T13" fmla="*/ 141 h 147"/>
                <a:gd name="T14" fmla="*/ 74 w 146"/>
                <a:gd name="T15" fmla="*/ 127 h 147"/>
                <a:gd name="T16" fmla="*/ 103 w 146"/>
                <a:gd name="T17" fmla="*/ 104 h 147"/>
                <a:gd name="T18" fmla="*/ 126 w 146"/>
                <a:gd name="T19" fmla="*/ 74 h 147"/>
                <a:gd name="T20" fmla="*/ 141 w 146"/>
                <a:gd name="T21" fmla="*/ 39 h 147"/>
                <a:gd name="T22" fmla="*/ 146 w 146"/>
                <a:gd name="T23" fmla="*/ 0 h 147"/>
                <a:gd name="T24" fmla="*/ 120 w 146"/>
                <a:gd name="T25" fmla="*/ 0 h 147"/>
                <a:gd name="T26" fmla="*/ 110 w 146"/>
                <a:gd name="T27" fmla="*/ 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47">
                  <a:moveTo>
                    <a:pt x="110" y="47"/>
                  </a:moveTo>
                  <a:lnTo>
                    <a:pt x="110" y="47"/>
                  </a:lnTo>
                  <a:cubicBezTo>
                    <a:pt x="104" y="61"/>
                    <a:pt x="95" y="74"/>
                    <a:pt x="84" y="85"/>
                  </a:cubicBezTo>
                  <a:cubicBezTo>
                    <a:pt x="74" y="96"/>
                    <a:pt x="61" y="104"/>
                    <a:pt x="46" y="110"/>
                  </a:cubicBezTo>
                  <a:cubicBezTo>
                    <a:pt x="32" y="117"/>
                    <a:pt x="16" y="120"/>
                    <a:pt x="0" y="120"/>
                  </a:cubicBezTo>
                  <a:lnTo>
                    <a:pt x="0" y="147"/>
                  </a:lnTo>
                  <a:cubicBezTo>
                    <a:pt x="13" y="147"/>
                    <a:pt x="26" y="145"/>
                    <a:pt x="39" y="141"/>
                  </a:cubicBezTo>
                  <a:cubicBezTo>
                    <a:pt x="51" y="138"/>
                    <a:pt x="63" y="133"/>
                    <a:pt x="74" y="127"/>
                  </a:cubicBezTo>
                  <a:cubicBezTo>
                    <a:pt x="84" y="120"/>
                    <a:pt x="94" y="113"/>
                    <a:pt x="103" y="104"/>
                  </a:cubicBezTo>
                  <a:cubicBezTo>
                    <a:pt x="112" y="95"/>
                    <a:pt x="120" y="85"/>
                    <a:pt x="126" y="74"/>
                  </a:cubicBezTo>
                  <a:cubicBezTo>
                    <a:pt x="133" y="63"/>
                    <a:pt x="138" y="51"/>
                    <a:pt x="141" y="39"/>
                  </a:cubicBezTo>
                  <a:cubicBezTo>
                    <a:pt x="145" y="26"/>
                    <a:pt x="146" y="13"/>
                    <a:pt x="146" y="0"/>
                  </a:cubicBezTo>
                  <a:lnTo>
                    <a:pt x="120" y="0"/>
                  </a:lnTo>
                  <a:cubicBezTo>
                    <a:pt x="120" y="16"/>
                    <a:pt x="116" y="32"/>
                    <a:pt x="110" y="4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122">
              <a:extLst>
                <a:ext uri="{FF2B5EF4-FFF2-40B4-BE49-F238E27FC236}">
                  <a16:creationId xmlns="" xmlns:a16="http://schemas.microsoft.com/office/drawing/2014/main" id="{F27E9421-F648-43B5-9E8B-E8DFAFA1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737"/>
              <a:ext cx="202" cy="201"/>
            </a:xfrm>
            <a:custGeom>
              <a:avLst/>
              <a:gdLst>
                <a:gd name="T0" fmla="*/ 325 w 325"/>
                <a:gd name="T1" fmla="*/ 69 h 324"/>
                <a:gd name="T2" fmla="*/ 325 w 325"/>
                <a:gd name="T3" fmla="*/ 69 h 324"/>
                <a:gd name="T4" fmla="*/ 296 w 325"/>
                <a:gd name="T5" fmla="*/ 98 h 324"/>
                <a:gd name="T6" fmla="*/ 271 w 325"/>
                <a:gd name="T7" fmla="*/ 73 h 324"/>
                <a:gd name="T8" fmla="*/ 200 w 325"/>
                <a:gd name="T9" fmla="*/ 144 h 324"/>
                <a:gd name="T10" fmla="*/ 245 w 325"/>
                <a:gd name="T11" fmla="*/ 189 h 324"/>
                <a:gd name="T12" fmla="*/ 189 w 325"/>
                <a:gd name="T13" fmla="*/ 244 h 324"/>
                <a:gd name="T14" fmla="*/ 144 w 325"/>
                <a:gd name="T15" fmla="*/ 199 h 324"/>
                <a:gd name="T16" fmla="*/ 73 w 325"/>
                <a:gd name="T17" fmla="*/ 270 h 324"/>
                <a:gd name="T18" fmla="*/ 98 w 325"/>
                <a:gd name="T19" fmla="*/ 295 h 324"/>
                <a:gd name="T20" fmla="*/ 69 w 325"/>
                <a:gd name="T21" fmla="*/ 324 h 324"/>
                <a:gd name="T22" fmla="*/ 0 w 325"/>
                <a:gd name="T23" fmla="*/ 255 h 324"/>
                <a:gd name="T24" fmla="*/ 29 w 325"/>
                <a:gd name="T25" fmla="*/ 226 h 324"/>
                <a:gd name="T26" fmla="*/ 54 w 325"/>
                <a:gd name="T27" fmla="*/ 251 h 324"/>
                <a:gd name="T28" fmla="*/ 125 w 325"/>
                <a:gd name="T29" fmla="*/ 180 h 324"/>
                <a:gd name="T30" fmla="*/ 80 w 325"/>
                <a:gd name="T31" fmla="*/ 135 h 324"/>
                <a:gd name="T32" fmla="*/ 136 w 325"/>
                <a:gd name="T33" fmla="*/ 80 h 324"/>
                <a:gd name="T34" fmla="*/ 181 w 325"/>
                <a:gd name="T35" fmla="*/ 125 h 324"/>
                <a:gd name="T36" fmla="*/ 252 w 325"/>
                <a:gd name="T37" fmla="*/ 54 h 324"/>
                <a:gd name="T38" fmla="*/ 227 w 325"/>
                <a:gd name="T39" fmla="*/ 29 h 324"/>
                <a:gd name="T40" fmla="*/ 256 w 325"/>
                <a:gd name="T41" fmla="*/ 0 h 324"/>
                <a:gd name="T42" fmla="*/ 325 w 325"/>
                <a:gd name="T43" fmla="*/ 6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5" h="324">
                  <a:moveTo>
                    <a:pt x="325" y="69"/>
                  </a:moveTo>
                  <a:lnTo>
                    <a:pt x="325" y="69"/>
                  </a:lnTo>
                  <a:lnTo>
                    <a:pt x="296" y="98"/>
                  </a:lnTo>
                  <a:lnTo>
                    <a:pt x="271" y="73"/>
                  </a:lnTo>
                  <a:lnTo>
                    <a:pt x="200" y="144"/>
                  </a:lnTo>
                  <a:lnTo>
                    <a:pt x="245" y="189"/>
                  </a:lnTo>
                  <a:lnTo>
                    <a:pt x="189" y="244"/>
                  </a:lnTo>
                  <a:lnTo>
                    <a:pt x="144" y="199"/>
                  </a:lnTo>
                  <a:lnTo>
                    <a:pt x="73" y="270"/>
                  </a:lnTo>
                  <a:lnTo>
                    <a:pt x="98" y="295"/>
                  </a:lnTo>
                  <a:lnTo>
                    <a:pt x="69" y="324"/>
                  </a:lnTo>
                  <a:lnTo>
                    <a:pt x="0" y="255"/>
                  </a:lnTo>
                  <a:lnTo>
                    <a:pt x="29" y="226"/>
                  </a:lnTo>
                  <a:lnTo>
                    <a:pt x="54" y="251"/>
                  </a:lnTo>
                  <a:lnTo>
                    <a:pt x="125" y="180"/>
                  </a:lnTo>
                  <a:lnTo>
                    <a:pt x="80" y="135"/>
                  </a:lnTo>
                  <a:lnTo>
                    <a:pt x="136" y="80"/>
                  </a:lnTo>
                  <a:lnTo>
                    <a:pt x="181" y="125"/>
                  </a:lnTo>
                  <a:lnTo>
                    <a:pt x="252" y="54"/>
                  </a:lnTo>
                  <a:lnTo>
                    <a:pt x="227" y="29"/>
                  </a:lnTo>
                  <a:lnTo>
                    <a:pt x="256" y="0"/>
                  </a:lnTo>
                  <a:lnTo>
                    <a:pt x="325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123">
              <a:extLst>
                <a:ext uri="{FF2B5EF4-FFF2-40B4-BE49-F238E27FC236}">
                  <a16:creationId xmlns="" xmlns:a16="http://schemas.microsoft.com/office/drawing/2014/main" id="{06391FB4-4BBE-43E3-82C6-5F69EADFD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761"/>
              <a:ext cx="20" cy="21"/>
            </a:xfrm>
            <a:custGeom>
              <a:avLst/>
              <a:gdLst>
                <a:gd name="T0" fmla="*/ 33 w 33"/>
                <a:gd name="T1" fmla="*/ 19 h 34"/>
                <a:gd name="T2" fmla="*/ 33 w 33"/>
                <a:gd name="T3" fmla="*/ 19 h 34"/>
                <a:gd name="T4" fmla="*/ 15 w 33"/>
                <a:gd name="T5" fmla="*/ 0 h 34"/>
                <a:gd name="T6" fmla="*/ 0 w 33"/>
                <a:gd name="T7" fmla="*/ 15 h 34"/>
                <a:gd name="T8" fmla="*/ 19 w 33"/>
                <a:gd name="T9" fmla="*/ 34 h 34"/>
                <a:gd name="T10" fmla="*/ 33 w 33"/>
                <a:gd name="T11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33" y="19"/>
                  </a:moveTo>
                  <a:lnTo>
                    <a:pt x="33" y="19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19" y="34"/>
                  </a:lnTo>
                  <a:lnTo>
                    <a:pt x="33" y="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4" name="Group 126">
            <a:extLst>
              <a:ext uri="{FF2B5EF4-FFF2-40B4-BE49-F238E27FC236}">
                <a16:creationId xmlns="" xmlns:a16="http://schemas.microsoft.com/office/drawing/2014/main" id="{81FB675A-F6F7-4C18-889D-D343C74AF1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89538" y="4325938"/>
            <a:ext cx="406400" cy="406400"/>
            <a:chOff x="3269" y="2725"/>
            <a:chExt cx="256" cy="256"/>
          </a:xfrm>
        </p:grpSpPr>
        <p:sp>
          <p:nvSpPr>
            <p:cNvPr id="365" name="AutoShape 125">
              <a:extLst>
                <a:ext uri="{FF2B5EF4-FFF2-40B4-BE49-F238E27FC236}">
                  <a16:creationId xmlns="" xmlns:a16="http://schemas.microsoft.com/office/drawing/2014/main" id="{C43D4EAC-609D-47A6-A94E-63E854FCB0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9" y="272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127">
              <a:extLst>
                <a:ext uri="{FF2B5EF4-FFF2-40B4-BE49-F238E27FC236}">
                  <a16:creationId xmlns="" xmlns:a16="http://schemas.microsoft.com/office/drawing/2014/main" id="{5EA95916-7C71-4840-9566-B5D7D3860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2772"/>
              <a:ext cx="99" cy="165"/>
            </a:xfrm>
            <a:custGeom>
              <a:avLst/>
              <a:gdLst>
                <a:gd name="T0" fmla="*/ 0 w 160"/>
                <a:gd name="T1" fmla="*/ 267 h 267"/>
                <a:gd name="T2" fmla="*/ 0 w 160"/>
                <a:gd name="T3" fmla="*/ 267 h 267"/>
                <a:gd name="T4" fmla="*/ 160 w 160"/>
                <a:gd name="T5" fmla="*/ 133 h 267"/>
                <a:gd name="T6" fmla="*/ 0 w 160"/>
                <a:gd name="T7" fmla="*/ 0 h 267"/>
                <a:gd name="T8" fmla="*/ 0 w 160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67">
                  <a:moveTo>
                    <a:pt x="0" y="267"/>
                  </a:moveTo>
                  <a:lnTo>
                    <a:pt x="0" y="267"/>
                  </a:lnTo>
                  <a:lnTo>
                    <a:pt x="160" y="133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28">
              <a:extLst>
                <a:ext uri="{FF2B5EF4-FFF2-40B4-BE49-F238E27FC236}">
                  <a16:creationId xmlns="" xmlns:a16="http://schemas.microsoft.com/office/drawing/2014/main" id="{43D911A9-D95D-4080-9123-774FEBE95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2788"/>
              <a:ext cx="39" cy="133"/>
            </a:xfrm>
            <a:custGeom>
              <a:avLst/>
              <a:gdLst>
                <a:gd name="T0" fmla="*/ 50 w 62"/>
                <a:gd name="T1" fmla="*/ 49 h 214"/>
                <a:gd name="T2" fmla="*/ 50 w 62"/>
                <a:gd name="T3" fmla="*/ 49 h 214"/>
                <a:gd name="T4" fmla="*/ 18 w 62"/>
                <a:gd name="T5" fmla="*/ 0 h 214"/>
                <a:gd name="T6" fmla="*/ 0 w 62"/>
                <a:gd name="T7" fmla="*/ 18 h 214"/>
                <a:gd name="T8" fmla="*/ 27 w 62"/>
                <a:gd name="T9" fmla="*/ 59 h 214"/>
                <a:gd name="T10" fmla="*/ 36 w 62"/>
                <a:gd name="T11" fmla="*/ 107 h 214"/>
                <a:gd name="T12" fmla="*/ 27 w 62"/>
                <a:gd name="T13" fmla="*/ 155 h 214"/>
                <a:gd name="T14" fmla="*/ 0 w 62"/>
                <a:gd name="T15" fmla="*/ 196 h 214"/>
                <a:gd name="T16" fmla="*/ 18 w 62"/>
                <a:gd name="T17" fmla="*/ 214 h 214"/>
                <a:gd name="T18" fmla="*/ 50 w 62"/>
                <a:gd name="T19" fmla="*/ 165 h 214"/>
                <a:gd name="T20" fmla="*/ 62 w 62"/>
                <a:gd name="T21" fmla="*/ 107 h 214"/>
                <a:gd name="T22" fmla="*/ 50 w 62"/>
                <a:gd name="T23" fmla="*/ 4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4">
                  <a:moveTo>
                    <a:pt x="50" y="49"/>
                  </a:moveTo>
                  <a:lnTo>
                    <a:pt x="50" y="49"/>
                  </a:lnTo>
                  <a:cubicBezTo>
                    <a:pt x="43" y="31"/>
                    <a:pt x="32" y="15"/>
                    <a:pt x="18" y="0"/>
                  </a:cubicBezTo>
                  <a:lnTo>
                    <a:pt x="0" y="18"/>
                  </a:lnTo>
                  <a:cubicBezTo>
                    <a:pt x="12" y="30"/>
                    <a:pt x="21" y="44"/>
                    <a:pt x="27" y="59"/>
                  </a:cubicBezTo>
                  <a:cubicBezTo>
                    <a:pt x="33" y="74"/>
                    <a:pt x="36" y="90"/>
                    <a:pt x="36" y="107"/>
                  </a:cubicBezTo>
                  <a:cubicBezTo>
                    <a:pt x="36" y="124"/>
                    <a:pt x="33" y="140"/>
                    <a:pt x="27" y="155"/>
                  </a:cubicBezTo>
                  <a:cubicBezTo>
                    <a:pt x="21" y="171"/>
                    <a:pt x="12" y="184"/>
                    <a:pt x="0" y="196"/>
                  </a:cubicBezTo>
                  <a:lnTo>
                    <a:pt x="18" y="214"/>
                  </a:lnTo>
                  <a:cubicBezTo>
                    <a:pt x="32" y="200"/>
                    <a:pt x="43" y="183"/>
                    <a:pt x="50" y="165"/>
                  </a:cubicBezTo>
                  <a:cubicBezTo>
                    <a:pt x="58" y="147"/>
                    <a:pt x="62" y="127"/>
                    <a:pt x="62" y="107"/>
                  </a:cubicBezTo>
                  <a:cubicBezTo>
                    <a:pt x="62" y="87"/>
                    <a:pt x="58" y="68"/>
                    <a:pt x="50" y="4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29">
              <a:extLst>
                <a:ext uri="{FF2B5EF4-FFF2-40B4-BE49-F238E27FC236}">
                  <a16:creationId xmlns="" xmlns:a16="http://schemas.microsoft.com/office/drawing/2014/main" id="{D31B7981-40EF-419F-BA60-1D1E0288B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755"/>
              <a:ext cx="52" cy="198"/>
            </a:xfrm>
            <a:custGeom>
              <a:avLst/>
              <a:gdLst>
                <a:gd name="T0" fmla="*/ 80 w 84"/>
                <a:gd name="T1" fmla="*/ 205 h 320"/>
                <a:gd name="T2" fmla="*/ 80 w 84"/>
                <a:gd name="T3" fmla="*/ 205 h 320"/>
                <a:gd name="T4" fmla="*/ 84 w 84"/>
                <a:gd name="T5" fmla="*/ 160 h 320"/>
                <a:gd name="T6" fmla="*/ 80 w 84"/>
                <a:gd name="T7" fmla="*/ 116 h 320"/>
                <a:gd name="T8" fmla="*/ 67 w 84"/>
                <a:gd name="T9" fmla="*/ 74 h 320"/>
                <a:gd name="T10" fmla="*/ 46 w 84"/>
                <a:gd name="T11" fmla="*/ 35 h 320"/>
                <a:gd name="T12" fmla="*/ 18 w 84"/>
                <a:gd name="T13" fmla="*/ 0 h 320"/>
                <a:gd name="T14" fmla="*/ 0 w 84"/>
                <a:gd name="T15" fmla="*/ 18 h 320"/>
                <a:gd name="T16" fmla="*/ 25 w 84"/>
                <a:gd name="T17" fmla="*/ 49 h 320"/>
                <a:gd name="T18" fmla="*/ 44 w 84"/>
                <a:gd name="T19" fmla="*/ 83 h 320"/>
                <a:gd name="T20" fmla="*/ 55 w 84"/>
                <a:gd name="T21" fmla="*/ 121 h 320"/>
                <a:gd name="T22" fmla="*/ 59 w 84"/>
                <a:gd name="T23" fmla="*/ 160 h 320"/>
                <a:gd name="T24" fmla="*/ 55 w 84"/>
                <a:gd name="T25" fmla="*/ 200 h 320"/>
                <a:gd name="T26" fmla="*/ 44 w 84"/>
                <a:gd name="T27" fmla="*/ 237 h 320"/>
                <a:gd name="T28" fmla="*/ 25 w 84"/>
                <a:gd name="T29" fmla="*/ 272 h 320"/>
                <a:gd name="T30" fmla="*/ 0 w 84"/>
                <a:gd name="T31" fmla="*/ 302 h 320"/>
                <a:gd name="T32" fmla="*/ 18 w 84"/>
                <a:gd name="T33" fmla="*/ 320 h 320"/>
                <a:gd name="T34" fmla="*/ 46 w 84"/>
                <a:gd name="T35" fmla="*/ 286 h 320"/>
                <a:gd name="T36" fmla="*/ 67 w 84"/>
                <a:gd name="T37" fmla="*/ 247 h 320"/>
                <a:gd name="T38" fmla="*/ 80 w 84"/>
                <a:gd name="T39" fmla="*/ 2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320">
                  <a:moveTo>
                    <a:pt x="80" y="205"/>
                  </a:moveTo>
                  <a:lnTo>
                    <a:pt x="80" y="205"/>
                  </a:lnTo>
                  <a:cubicBezTo>
                    <a:pt x="83" y="190"/>
                    <a:pt x="84" y="175"/>
                    <a:pt x="84" y="160"/>
                  </a:cubicBezTo>
                  <a:cubicBezTo>
                    <a:pt x="84" y="145"/>
                    <a:pt x="83" y="130"/>
                    <a:pt x="80" y="116"/>
                  </a:cubicBezTo>
                  <a:cubicBezTo>
                    <a:pt x="77" y="101"/>
                    <a:pt x="73" y="87"/>
                    <a:pt x="67" y="74"/>
                  </a:cubicBezTo>
                  <a:cubicBezTo>
                    <a:pt x="61" y="60"/>
                    <a:pt x="54" y="47"/>
                    <a:pt x="46" y="35"/>
                  </a:cubicBezTo>
                  <a:cubicBezTo>
                    <a:pt x="38" y="22"/>
                    <a:pt x="28" y="11"/>
                    <a:pt x="18" y="0"/>
                  </a:cubicBezTo>
                  <a:lnTo>
                    <a:pt x="0" y="18"/>
                  </a:lnTo>
                  <a:cubicBezTo>
                    <a:pt x="10" y="27"/>
                    <a:pt x="18" y="38"/>
                    <a:pt x="25" y="49"/>
                  </a:cubicBezTo>
                  <a:cubicBezTo>
                    <a:pt x="33" y="60"/>
                    <a:pt x="39" y="71"/>
                    <a:pt x="44" y="83"/>
                  </a:cubicBezTo>
                  <a:cubicBezTo>
                    <a:pt x="49" y="95"/>
                    <a:pt x="52" y="108"/>
                    <a:pt x="55" y="121"/>
                  </a:cubicBezTo>
                  <a:cubicBezTo>
                    <a:pt x="58" y="134"/>
                    <a:pt x="59" y="147"/>
                    <a:pt x="59" y="160"/>
                  </a:cubicBezTo>
                  <a:cubicBezTo>
                    <a:pt x="59" y="174"/>
                    <a:pt x="58" y="187"/>
                    <a:pt x="55" y="200"/>
                  </a:cubicBezTo>
                  <a:cubicBezTo>
                    <a:pt x="52" y="212"/>
                    <a:pt x="49" y="225"/>
                    <a:pt x="44" y="237"/>
                  </a:cubicBezTo>
                  <a:cubicBezTo>
                    <a:pt x="39" y="249"/>
                    <a:pt x="33" y="261"/>
                    <a:pt x="25" y="272"/>
                  </a:cubicBezTo>
                  <a:cubicBezTo>
                    <a:pt x="18" y="283"/>
                    <a:pt x="10" y="293"/>
                    <a:pt x="0" y="302"/>
                  </a:cubicBezTo>
                  <a:lnTo>
                    <a:pt x="18" y="320"/>
                  </a:lnTo>
                  <a:cubicBezTo>
                    <a:pt x="28" y="310"/>
                    <a:pt x="38" y="298"/>
                    <a:pt x="46" y="286"/>
                  </a:cubicBezTo>
                  <a:cubicBezTo>
                    <a:pt x="54" y="273"/>
                    <a:pt x="61" y="260"/>
                    <a:pt x="67" y="247"/>
                  </a:cubicBezTo>
                  <a:cubicBezTo>
                    <a:pt x="73" y="233"/>
                    <a:pt x="77" y="219"/>
                    <a:pt x="80" y="2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130">
              <a:extLst>
                <a:ext uri="{FF2B5EF4-FFF2-40B4-BE49-F238E27FC236}">
                  <a16:creationId xmlns="" xmlns:a16="http://schemas.microsoft.com/office/drawing/2014/main" id="{0D45A13F-0041-4B24-A83E-9EF7C0357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723"/>
              <a:ext cx="66" cy="263"/>
            </a:xfrm>
            <a:custGeom>
              <a:avLst/>
              <a:gdLst>
                <a:gd name="T0" fmla="*/ 84 w 107"/>
                <a:gd name="T1" fmla="*/ 97 h 425"/>
                <a:gd name="T2" fmla="*/ 84 w 107"/>
                <a:gd name="T3" fmla="*/ 97 h 425"/>
                <a:gd name="T4" fmla="*/ 56 w 107"/>
                <a:gd name="T5" fmla="*/ 45 h 425"/>
                <a:gd name="T6" fmla="*/ 18 w 107"/>
                <a:gd name="T7" fmla="*/ 0 h 425"/>
                <a:gd name="T8" fmla="*/ 0 w 107"/>
                <a:gd name="T9" fmla="*/ 17 h 425"/>
                <a:gd name="T10" fmla="*/ 35 w 107"/>
                <a:gd name="T11" fmla="*/ 59 h 425"/>
                <a:gd name="T12" fmla="*/ 60 w 107"/>
                <a:gd name="T13" fmla="*/ 106 h 425"/>
                <a:gd name="T14" fmla="*/ 76 w 107"/>
                <a:gd name="T15" fmla="*/ 158 h 425"/>
                <a:gd name="T16" fmla="*/ 81 w 107"/>
                <a:gd name="T17" fmla="*/ 212 h 425"/>
                <a:gd name="T18" fmla="*/ 76 w 107"/>
                <a:gd name="T19" fmla="*/ 266 h 425"/>
                <a:gd name="T20" fmla="*/ 60 w 107"/>
                <a:gd name="T21" fmla="*/ 318 h 425"/>
                <a:gd name="T22" fmla="*/ 35 w 107"/>
                <a:gd name="T23" fmla="*/ 366 h 425"/>
                <a:gd name="T24" fmla="*/ 0 w 107"/>
                <a:gd name="T25" fmla="*/ 408 h 425"/>
                <a:gd name="T26" fmla="*/ 18 w 107"/>
                <a:gd name="T27" fmla="*/ 425 h 425"/>
                <a:gd name="T28" fmla="*/ 56 w 107"/>
                <a:gd name="T29" fmla="*/ 380 h 425"/>
                <a:gd name="T30" fmla="*/ 84 w 107"/>
                <a:gd name="T31" fmla="*/ 328 h 425"/>
                <a:gd name="T32" fmla="*/ 101 w 107"/>
                <a:gd name="T33" fmla="*/ 271 h 425"/>
                <a:gd name="T34" fmla="*/ 107 w 107"/>
                <a:gd name="T35" fmla="*/ 212 h 425"/>
                <a:gd name="T36" fmla="*/ 101 w 107"/>
                <a:gd name="T37" fmla="*/ 153 h 425"/>
                <a:gd name="T38" fmla="*/ 84 w 107"/>
                <a:gd name="T39" fmla="*/ 9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425">
                  <a:moveTo>
                    <a:pt x="84" y="97"/>
                  </a:moveTo>
                  <a:lnTo>
                    <a:pt x="84" y="97"/>
                  </a:lnTo>
                  <a:cubicBezTo>
                    <a:pt x="76" y="79"/>
                    <a:pt x="67" y="61"/>
                    <a:pt x="56" y="45"/>
                  </a:cubicBezTo>
                  <a:cubicBezTo>
                    <a:pt x="45" y="28"/>
                    <a:pt x="32" y="13"/>
                    <a:pt x="18" y="0"/>
                  </a:cubicBezTo>
                  <a:lnTo>
                    <a:pt x="0" y="17"/>
                  </a:lnTo>
                  <a:cubicBezTo>
                    <a:pt x="14" y="30"/>
                    <a:pt x="25" y="44"/>
                    <a:pt x="35" y="59"/>
                  </a:cubicBezTo>
                  <a:cubicBezTo>
                    <a:pt x="45" y="74"/>
                    <a:pt x="53" y="90"/>
                    <a:pt x="60" y="106"/>
                  </a:cubicBezTo>
                  <a:cubicBezTo>
                    <a:pt x="67" y="123"/>
                    <a:pt x="72" y="140"/>
                    <a:pt x="76" y="158"/>
                  </a:cubicBezTo>
                  <a:cubicBezTo>
                    <a:pt x="80" y="176"/>
                    <a:pt x="81" y="194"/>
                    <a:pt x="81" y="212"/>
                  </a:cubicBezTo>
                  <a:cubicBezTo>
                    <a:pt x="81" y="230"/>
                    <a:pt x="80" y="249"/>
                    <a:pt x="76" y="266"/>
                  </a:cubicBezTo>
                  <a:cubicBezTo>
                    <a:pt x="72" y="284"/>
                    <a:pt x="67" y="301"/>
                    <a:pt x="60" y="318"/>
                  </a:cubicBezTo>
                  <a:cubicBezTo>
                    <a:pt x="53" y="335"/>
                    <a:pt x="45" y="351"/>
                    <a:pt x="35" y="366"/>
                  </a:cubicBezTo>
                  <a:cubicBezTo>
                    <a:pt x="25" y="381"/>
                    <a:pt x="14" y="395"/>
                    <a:pt x="0" y="408"/>
                  </a:cubicBezTo>
                  <a:lnTo>
                    <a:pt x="18" y="425"/>
                  </a:lnTo>
                  <a:cubicBezTo>
                    <a:pt x="32" y="411"/>
                    <a:pt x="45" y="396"/>
                    <a:pt x="56" y="380"/>
                  </a:cubicBezTo>
                  <a:cubicBezTo>
                    <a:pt x="67" y="363"/>
                    <a:pt x="76" y="346"/>
                    <a:pt x="84" y="328"/>
                  </a:cubicBezTo>
                  <a:cubicBezTo>
                    <a:pt x="91" y="310"/>
                    <a:pt x="97" y="291"/>
                    <a:pt x="101" y="271"/>
                  </a:cubicBezTo>
                  <a:cubicBezTo>
                    <a:pt x="105" y="252"/>
                    <a:pt x="107" y="232"/>
                    <a:pt x="107" y="212"/>
                  </a:cubicBezTo>
                  <a:cubicBezTo>
                    <a:pt x="107" y="192"/>
                    <a:pt x="105" y="172"/>
                    <a:pt x="101" y="153"/>
                  </a:cubicBezTo>
                  <a:cubicBezTo>
                    <a:pt x="97" y="134"/>
                    <a:pt x="91" y="115"/>
                    <a:pt x="84" y="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0" name="Group 133">
            <a:extLst>
              <a:ext uri="{FF2B5EF4-FFF2-40B4-BE49-F238E27FC236}">
                <a16:creationId xmlns="" xmlns:a16="http://schemas.microsoft.com/office/drawing/2014/main" id="{22B426B7-8AAB-4715-A1E9-421FA5FC4C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59550" y="4335463"/>
            <a:ext cx="406400" cy="406400"/>
            <a:chOff x="4132" y="2731"/>
            <a:chExt cx="256" cy="256"/>
          </a:xfrm>
        </p:grpSpPr>
        <p:sp>
          <p:nvSpPr>
            <p:cNvPr id="371" name="AutoShape 132">
              <a:extLst>
                <a:ext uri="{FF2B5EF4-FFF2-40B4-BE49-F238E27FC236}">
                  <a16:creationId xmlns="" xmlns:a16="http://schemas.microsoft.com/office/drawing/2014/main" id="{A497DE0B-D631-418E-B7E4-6218BE6FC7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2" y="2731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134">
              <a:extLst>
                <a:ext uri="{FF2B5EF4-FFF2-40B4-BE49-F238E27FC236}">
                  <a16:creationId xmlns="" xmlns:a16="http://schemas.microsoft.com/office/drawing/2014/main" id="{9D41BB27-7F87-4FFE-AF10-04732ED67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731"/>
              <a:ext cx="259" cy="259"/>
            </a:xfrm>
            <a:custGeom>
              <a:avLst/>
              <a:gdLst>
                <a:gd name="T0" fmla="*/ 358 w 418"/>
                <a:gd name="T1" fmla="*/ 283 h 417"/>
                <a:gd name="T2" fmla="*/ 360 w 418"/>
                <a:gd name="T3" fmla="*/ 250 h 417"/>
                <a:gd name="T4" fmla="*/ 350 w 418"/>
                <a:gd name="T5" fmla="*/ 219 h 417"/>
                <a:gd name="T6" fmla="*/ 328 w 418"/>
                <a:gd name="T7" fmla="*/ 203 h 417"/>
                <a:gd name="T8" fmla="*/ 313 w 418"/>
                <a:gd name="T9" fmla="*/ 208 h 417"/>
                <a:gd name="T10" fmla="*/ 298 w 418"/>
                <a:gd name="T11" fmla="*/ 209 h 417"/>
                <a:gd name="T12" fmla="*/ 271 w 418"/>
                <a:gd name="T13" fmla="*/ 200 h 417"/>
                <a:gd name="T14" fmla="*/ 262 w 418"/>
                <a:gd name="T15" fmla="*/ 191 h 417"/>
                <a:gd name="T16" fmla="*/ 256 w 418"/>
                <a:gd name="T17" fmla="*/ 183 h 417"/>
                <a:gd name="T18" fmla="*/ 251 w 418"/>
                <a:gd name="T19" fmla="*/ 173 h 417"/>
                <a:gd name="T20" fmla="*/ 270 w 418"/>
                <a:gd name="T21" fmla="*/ 126 h 417"/>
                <a:gd name="T22" fmla="*/ 296 w 418"/>
                <a:gd name="T23" fmla="*/ 96 h 417"/>
                <a:gd name="T24" fmla="*/ 351 w 418"/>
                <a:gd name="T25" fmla="*/ 89 h 417"/>
                <a:gd name="T26" fmla="*/ 242 w 418"/>
                <a:gd name="T27" fmla="*/ 305 h 417"/>
                <a:gd name="T28" fmla="*/ 208 w 418"/>
                <a:gd name="T29" fmla="*/ 336 h 417"/>
                <a:gd name="T30" fmla="*/ 178 w 418"/>
                <a:gd name="T31" fmla="*/ 349 h 417"/>
                <a:gd name="T32" fmla="*/ 175 w 418"/>
                <a:gd name="T33" fmla="*/ 371 h 417"/>
                <a:gd name="T34" fmla="*/ 119 w 418"/>
                <a:gd name="T35" fmla="*/ 363 h 417"/>
                <a:gd name="T36" fmla="*/ 123 w 418"/>
                <a:gd name="T37" fmla="*/ 322 h 417"/>
                <a:gd name="T38" fmla="*/ 102 w 418"/>
                <a:gd name="T39" fmla="*/ 267 h 417"/>
                <a:gd name="T40" fmla="*/ 108 w 418"/>
                <a:gd name="T41" fmla="*/ 245 h 417"/>
                <a:gd name="T42" fmla="*/ 111 w 418"/>
                <a:gd name="T43" fmla="*/ 224 h 417"/>
                <a:gd name="T44" fmla="*/ 145 w 418"/>
                <a:gd name="T45" fmla="*/ 212 h 417"/>
                <a:gd name="T46" fmla="*/ 165 w 418"/>
                <a:gd name="T47" fmla="*/ 220 h 417"/>
                <a:gd name="T48" fmla="*/ 175 w 418"/>
                <a:gd name="T49" fmla="*/ 228 h 417"/>
                <a:gd name="T50" fmla="*/ 207 w 418"/>
                <a:gd name="T51" fmla="*/ 242 h 417"/>
                <a:gd name="T52" fmla="*/ 251 w 418"/>
                <a:gd name="T53" fmla="*/ 281 h 417"/>
                <a:gd name="T54" fmla="*/ 87 w 418"/>
                <a:gd name="T55" fmla="*/ 220 h 417"/>
                <a:gd name="T56" fmla="*/ 35 w 418"/>
                <a:gd name="T57" fmla="*/ 194 h 417"/>
                <a:gd name="T58" fmla="*/ 92 w 418"/>
                <a:gd name="T59" fmla="*/ 83 h 417"/>
                <a:gd name="T60" fmla="*/ 108 w 418"/>
                <a:gd name="T61" fmla="*/ 85 h 417"/>
                <a:gd name="T62" fmla="*/ 116 w 418"/>
                <a:gd name="T63" fmla="*/ 56 h 417"/>
                <a:gd name="T64" fmla="*/ 141 w 418"/>
                <a:gd name="T65" fmla="*/ 72 h 417"/>
                <a:gd name="T66" fmla="*/ 173 w 418"/>
                <a:gd name="T67" fmla="*/ 79 h 417"/>
                <a:gd name="T68" fmla="*/ 160 w 418"/>
                <a:gd name="T69" fmla="*/ 95 h 417"/>
                <a:gd name="T70" fmla="*/ 156 w 418"/>
                <a:gd name="T71" fmla="*/ 106 h 417"/>
                <a:gd name="T72" fmla="*/ 119 w 418"/>
                <a:gd name="T73" fmla="*/ 129 h 417"/>
                <a:gd name="T74" fmla="*/ 118 w 418"/>
                <a:gd name="T75" fmla="*/ 128 h 417"/>
                <a:gd name="T76" fmla="*/ 116 w 418"/>
                <a:gd name="T77" fmla="*/ 133 h 417"/>
                <a:gd name="T78" fmla="*/ 116 w 418"/>
                <a:gd name="T79" fmla="*/ 136 h 417"/>
                <a:gd name="T80" fmla="*/ 114 w 418"/>
                <a:gd name="T81" fmla="*/ 142 h 417"/>
                <a:gd name="T82" fmla="*/ 104 w 418"/>
                <a:gd name="T83" fmla="*/ 150 h 417"/>
                <a:gd name="T84" fmla="*/ 92 w 418"/>
                <a:gd name="T85" fmla="*/ 160 h 417"/>
                <a:gd name="T86" fmla="*/ 66 w 418"/>
                <a:gd name="T87" fmla="*/ 159 h 417"/>
                <a:gd name="T88" fmla="*/ 43 w 418"/>
                <a:gd name="T89" fmla="*/ 174 h 417"/>
                <a:gd name="T90" fmla="*/ 81 w 418"/>
                <a:gd name="T91" fmla="*/ 183 h 417"/>
                <a:gd name="T92" fmla="*/ 85 w 418"/>
                <a:gd name="T93" fmla="*/ 201 h 417"/>
                <a:gd name="T94" fmla="*/ 103 w 418"/>
                <a:gd name="T95" fmla="*/ 227 h 417"/>
                <a:gd name="T96" fmla="*/ 291 w 418"/>
                <a:gd name="T97" fmla="*/ 48 h 417"/>
                <a:gd name="T98" fmla="*/ 289 w 418"/>
                <a:gd name="T99" fmla="*/ 41 h 417"/>
                <a:gd name="T100" fmla="*/ 305 w 418"/>
                <a:gd name="T101" fmla="*/ 72 h 417"/>
                <a:gd name="T102" fmla="*/ 286 w 418"/>
                <a:gd name="T103" fmla="*/ 91 h 417"/>
                <a:gd name="T104" fmla="*/ 266 w 418"/>
                <a:gd name="T105" fmla="*/ 73 h 417"/>
                <a:gd name="T106" fmla="*/ 209 w 418"/>
                <a:gd name="T107" fmla="*/ 0 h 417"/>
                <a:gd name="T108" fmla="*/ 418 w 418"/>
                <a:gd name="T109" fmla="*/ 208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8" h="417">
                  <a:moveTo>
                    <a:pt x="365" y="307"/>
                  </a:moveTo>
                  <a:lnTo>
                    <a:pt x="365" y="307"/>
                  </a:lnTo>
                  <a:cubicBezTo>
                    <a:pt x="363" y="304"/>
                    <a:pt x="362" y="300"/>
                    <a:pt x="360" y="296"/>
                  </a:cubicBezTo>
                  <a:cubicBezTo>
                    <a:pt x="359" y="292"/>
                    <a:pt x="358" y="287"/>
                    <a:pt x="358" y="283"/>
                  </a:cubicBezTo>
                  <a:cubicBezTo>
                    <a:pt x="358" y="278"/>
                    <a:pt x="358" y="274"/>
                    <a:pt x="359" y="271"/>
                  </a:cubicBezTo>
                  <a:cubicBezTo>
                    <a:pt x="359" y="267"/>
                    <a:pt x="360" y="265"/>
                    <a:pt x="360" y="263"/>
                  </a:cubicBezTo>
                  <a:cubicBezTo>
                    <a:pt x="360" y="260"/>
                    <a:pt x="361" y="258"/>
                    <a:pt x="361" y="256"/>
                  </a:cubicBezTo>
                  <a:cubicBezTo>
                    <a:pt x="361" y="255"/>
                    <a:pt x="361" y="252"/>
                    <a:pt x="360" y="250"/>
                  </a:cubicBezTo>
                  <a:cubicBezTo>
                    <a:pt x="359" y="248"/>
                    <a:pt x="358" y="245"/>
                    <a:pt x="356" y="242"/>
                  </a:cubicBezTo>
                  <a:cubicBezTo>
                    <a:pt x="355" y="238"/>
                    <a:pt x="352" y="234"/>
                    <a:pt x="349" y="229"/>
                  </a:cubicBezTo>
                  <a:cubicBezTo>
                    <a:pt x="349" y="228"/>
                    <a:pt x="349" y="226"/>
                    <a:pt x="350" y="225"/>
                  </a:cubicBezTo>
                  <a:cubicBezTo>
                    <a:pt x="350" y="223"/>
                    <a:pt x="350" y="221"/>
                    <a:pt x="350" y="219"/>
                  </a:cubicBezTo>
                  <a:cubicBezTo>
                    <a:pt x="350" y="218"/>
                    <a:pt x="351" y="216"/>
                    <a:pt x="350" y="214"/>
                  </a:cubicBezTo>
                  <a:cubicBezTo>
                    <a:pt x="350" y="213"/>
                    <a:pt x="350" y="211"/>
                    <a:pt x="350" y="210"/>
                  </a:cubicBezTo>
                  <a:cubicBezTo>
                    <a:pt x="346" y="210"/>
                    <a:pt x="342" y="209"/>
                    <a:pt x="338" y="208"/>
                  </a:cubicBezTo>
                  <a:cubicBezTo>
                    <a:pt x="334" y="207"/>
                    <a:pt x="331" y="205"/>
                    <a:pt x="328" y="203"/>
                  </a:cubicBezTo>
                  <a:lnTo>
                    <a:pt x="329" y="202"/>
                  </a:lnTo>
                  <a:cubicBezTo>
                    <a:pt x="327" y="203"/>
                    <a:pt x="325" y="203"/>
                    <a:pt x="324" y="204"/>
                  </a:cubicBezTo>
                  <a:cubicBezTo>
                    <a:pt x="322" y="205"/>
                    <a:pt x="320" y="205"/>
                    <a:pt x="318" y="206"/>
                  </a:cubicBezTo>
                  <a:cubicBezTo>
                    <a:pt x="317" y="207"/>
                    <a:pt x="315" y="207"/>
                    <a:pt x="313" y="208"/>
                  </a:cubicBezTo>
                  <a:cubicBezTo>
                    <a:pt x="311" y="208"/>
                    <a:pt x="309" y="209"/>
                    <a:pt x="307" y="209"/>
                  </a:cubicBezTo>
                  <a:lnTo>
                    <a:pt x="304" y="208"/>
                  </a:lnTo>
                  <a:lnTo>
                    <a:pt x="305" y="207"/>
                  </a:lnTo>
                  <a:cubicBezTo>
                    <a:pt x="303" y="207"/>
                    <a:pt x="301" y="208"/>
                    <a:pt x="298" y="209"/>
                  </a:cubicBezTo>
                  <a:cubicBezTo>
                    <a:pt x="296" y="210"/>
                    <a:pt x="294" y="210"/>
                    <a:pt x="292" y="210"/>
                  </a:cubicBezTo>
                  <a:cubicBezTo>
                    <a:pt x="291" y="210"/>
                    <a:pt x="289" y="210"/>
                    <a:pt x="286" y="209"/>
                  </a:cubicBezTo>
                  <a:cubicBezTo>
                    <a:pt x="283" y="208"/>
                    <a:pt x="281" y="206"/>
                    <a:pt x="278" y="205"/>
                  </a:cubicBezTo>
                  <a:cubicBezTo>
                    <a:pt x="275" y="204"/>
                    <a:pt x="273" y="202"/>
                    <a:pt x="271" y="200"/>
                  </a:cubicBezTo>
                  <a:cubicBezTo>
                    <a:pt x="269" y="199"/>
                    <a:pt x="268" y="197"/>
                    <a:pt x="268" y="196"/>
                  </a:cubicBezTo>
                  <a:lnTo>
                    <a:pt x="268" y="195"/>
                  </a:lnTo>
                  <a:cubicBezTo>
                    <a:pt x="268" y="194"/>
                    <a:pt x="267" y="193"/>
                    <a:pt x="266" y="193"/>
                  </a:cubicBezTo>
                  <a:cubicBezTo>
                    <a:pt x="264" y="192"/>
                    <a:pt x="263" y="191"/>
                    <a:pt x="262" y="191"/>
                  </a:cubicBezTo>
                  <a:cubicBezTo>
                    <a:pt x="261" y="190"/>
                    <a:pt x="260" y="189"/>
                    <a:pt x="260" y="188"/>
                  </a:cubicBezTo>
                  <a:cubicBezTo>
                    <a:pt x="259" y="188"/>
                    <a:pt x="259" y="187"/>
                    <a:pt x="259" y="185"/>
                  </a:cubicBezTo>
                  <a:lnTo>
                    <a:pt x="261" y="184"/>
                  </a:lnTo>
                  <a:lnTo>
                    <a:pt x="256" y="183"/>
                  </a:lnTo>
                  <a:lnTo>
                    <a:pt x="255" y="177"/>
                  </a:lnTo>
                  <a:cubicBezTo>
                    <a:pt x="255" y="177"/>
                    <a:pt x="255" y="178"/>
                    <a:pt x="256" y="178"/>
                  </a:cubicBezTo>
                  <a:cubicBezTo>
                    <a:pt x="258" y="177"/>
                    <a:pt x="258" y="177"/>
                    <a:pt x="259" y="177"/>
                  </a:cubicBezTo>
                  <a:lnTo>
                    <a:pt x="251" y="173"/>
                  </a:lnTo>
                  <a:lnTo>
                    <a:pt x="256" y="159"/>
                  </a:lnTo>
                  <a:cubicBezTo>
                    <a:pt x="254" y="152"/>
                    <a:pt x="254" y="147"/>
                    <a:pt x="255" y="143"/>
                  </a:cubicBezTo>
                  <a:cubicBezTo>
                    <a:pt x="256" y="139"/>
                    <a:pt x="258" y="136"/>
                    <a:pt x="261" y="133"/>
                  </a:cubicBezTo>
                  <a:cubicBezTo>
                    <a:pt x="263" y="130"/>
                    <a:pt x="266" y="128"/>
                    <a:pt x="270" y="126"/>
                  </a:cubicBezTo>
                  <a:cubicBezTo>
                    <a:pt x="273" y="123"/>
                    <a:pt x="277" y="120"/>
                    <a:pt x="280" y="115"/>
                  </a:cubicBezTo>
                  <a:lnTo>
                    <a:pt x="279" y="113"/>
                  </a:lnTo>
                  <a:lnTo>
                    <a:pt x="293" y="96"/>
                  </a:lnTo>
                  <a:lnTo>
                    <a:pt x="296" y="96"/>
                  </a:lnTo>
                  <a:cubicBezTo>
                    <a:pt x="300" y="96"/>
                    <a:pt x="304" y="96"/>
                    <a:pt x="309" y="95"/>
                  </a:cubicBezTo>
                  <a:cubicBezTo>
                    <a:pt x="314" y="95"/>
                    <a:pt x="319" y="95"/>
                    <a:pt x="324" y="94"/>
                  </a:cubicBezTo>
                  <a:cubicBezTo>
                    <a:pt x="329" y="93"/>
                    <a:pt x="334" y="93"/>
                    <a:pt x="339" y="92"/>
                  </a:cubicBezTo>
                  <a:cubicBezTo>
                    <a:pt x="343" y="91"/>
                    <a:pt x="347" y="90"/>
                    <a:pt x="351" y="89"/>
                  </a:cubicBezTo>
                  <a:cubicBezTo>
                    <a:pt x="378" y="122"/>
                    <a:pt x="394" y="163"/>
                    <a:pt x="394" y="208"/>
                  </a:cubicBezTo>
                  <a:cubicBezTo>
                    <a:pt x="394" y="245"/>
                    <a:pt x="383" y="279"/>
                    <a:pt x="365" y="307"/>
                  </a:cubicBezTo>
                  <a:close/>
                  <a:moveTo>
                    <a:pt x="242" y="305"/>
                  </a:moveTo>
                  <a:lnTo>
                    <a:pt x="242" y="305"/>
                  </a:lnTo>
                  <a:cubicBezTo>
                    <a:pt x="240" y="309"/>
                    <a:pt x="238" y="312"/>
                    <a:pt x="235" y="314"/>
                  </a:cubicBezTo>
                  <a:cubicBezTo>
                    <a:pt x="232" y="316"/>
                    <a:pt x="228" y="318"/>
                    <a:pt x="224" y="320"/>
                  </a:cubicBezTo>
                  <a:cubicBezTo>
                    <a:pt x="220" y="322"/>
                    <a:pt x="215" y="324"/>
                    <a:pt x="210" y="327"/>
                  </a:cubicBezTo>
                  <a:cubicBezTo>
                    <a:pt x="210" y="330"/>
                    <a:pt x="210" y="333"/>
                    <a:pt x="208" y="336"/>
                  </a:cubicBezTo>
                  <a:cubicBezTo>
                    <a:pt x="207" y="340"/>
                    <a:pt x="205" y="343"/>
                    <a:pt x="203" y="346"/>
                  </a:cubicBezTo>
                  <a:cubicBezTo>
                    <a:pt x="201" y="348"/>
                    <a:pt x="198" y="351"/>
                    <a:pt x="195" y="353"/>
                  </a:cubicBezTo>
                  <a:cubicBezTo>
                    <a:pt x="193" y="355"/>
                    <a:pt x="190" y="356"/>
                    <a:pt x="187" y="356"/>
                  </a:cubicBezTo>
                  <a:lnTo>
                    <a:pt x="178" y="349"/>
                  </a:lnTo>
                  <a:cubicBezTo>
                    <a:pt x="178" y="349"/>
                    <a:pt x="178" y="350"/>
                    <a:pt x="178" y="351"/>
                  </a:cubicBezTo>
                  <a:cubicBezTo>
                    <a:pt x="178" y="351"/>
                    <a:pt x="177" y="351"/>
                    <a:pt x="177" y="351"/>
                  </a:cubicBezTo>
                  <a:cubicBezTo>
                    <a:pt x="178" y="354"/>
                    <a:pt x="179" y="357"/>
                    <a:pt x="178" y="360"/>
                  </a:cubicBezTo>
                  <a:cubicBezTo>
                    <a:pt x="177" y="364"/>
                    <a:pt x="176" y="367"/>
                    <a:pt x="175" y="371"/>
                  </a:cubicBezTo>
                  <a:cubicBezTo>
                    <a:pt x="173" y="374"/>
                    <a:pt x="171" y="378"/>
                    <a:pt x="169" y="381"/>
                  </a:cubicBezTo>
                  <a:cubicBezTo>
                    <a:pt x="167" y="384"/>
                    <a:pt x="166" y="386"/>
                    <a:pt x="164" y="388"/>
                  </a:cubicBezTo>
                  <a:cubicBezTo>
                    <a:pt x="148" y="384"/>
                    <a:pt x="133" y="378"/>
                    <a:pt x="119" y="370"/>
                  </a:cubicBezTo>
                  <a:cubicBezTo>
                    <a:pt x="118" y="368"/>
                    <a:pt x="118" y="365"/>
                    <a:pt x="119" y="363"/>
                  </a:cubicBezTo>
                  <a:cubicBezTo>
                    <a:pt x="119" y="360"/>
                    <a:pt x="120" y="357"/>
                    <a:pt x="121" y="354"/>
                  </a:cubicBezTo>
                  <a:cubicBezTo>
                    <a:pt x="122" y="351"/>
                    <a:pt x="123" y="348"/>
                    <a:pt x="124" y="345"/>
                  </a:cubicBezTo>
                  <a:cubicBezTo>
                    <a:pt x="124" y="342"/>
                    <a:pt x="125" y="339"/>
                    <a:pt x="125" y="337"/>
                  </a:cubicBezTo>
                  <a:cubicBezTo>
                    <a:pt x="125" y="332"/>
                    <a:pt x="124" y="327"/>
                    <a:pt x="123" y="322"/>
                  </a:cubicBezTo>
                  <a:cubicBezTo>
                    <a:pt x="121" y="318"/>
                    <a:pt x="120" y="313"/>
                    <a:pt x="118" y="308"/>
                  </a:cubicBezTo>
                  <a:cubicBezTo>
                    <a:pt x="116" y="303"/>
                    <a:pt x="114" y="298"/>
                    <a:pt x="111" y="293"/>
                  </a:cubicBezTo>
                  <a:cubicBezTo>
                    <a:pt x="109" y="288"/>
                    <a:pt x="107" y="283"/>
                    <a:pt x="106" y="279"/>
                  </a:cubicBezTo>
                  <a:cubicBezTo>
                    <a:pt x="104" y="275"/>
                    <a:pt x="103" y="271"/>
                    <a:pt x="102" y="267"/>
                  </a:cubicBezTo>
                  <a:cubicBezTo>
                    <a:pt x="102" y="263"/>
                    <a:pt x="102" y="260"/>
                    <a:pt x="104" y="257"/>
                  </a:cubicBezTo>
                  <a:lnTo>
                    <a:pt x="101" y="256"/>
                  </a:lnTo>
                  <a:cubicBezTo>
                    <a:pt x="101" y="254"/>
                    <a:pt x="103" y="252"/>
                    <a:pt x="104" y="250"/>
                  </a:cubicBezTo>
                  <a:cubicBezTo>
                    <a:pt x="105" y="248"/>
                    <a:pt x="107" y="247"/>
                    <a:pt x="108" y="245"/>
                  </a:cubicBezTo>
                  <a:cubicBezTo>
                    <a:pt x="110" y="243"/>
                    <a:pt x="111" y="241"/>
                    <a:pt x="112" y="239"/>
                  </a:cubicBezTo>
                  <a:cubicBezTo>
                    <a:pt x="113" y="237"/>
                    <a:pt x="113" y="235"/>
                    <a:pt x="113" y="233"/>
                  </a:cubicBezTo>
                  <a:cubicBezTo>
                    <a:pt x="113" y="231"/>
                    <a:pt x="113" y="230"/>
                    <a:pt x="112" y="228"/>
                  </a:cubicBezTo>
                  <a:cubicBezTo>
                    <a:pt x="112" y="227"/>
                    <a:pt x="111" y="225"/>
                    <a:pt x="111" y="224"/>
                  </a:cubicBezTo>
                  <a:lnTo>
                    <a:pt x="115" y="225"/>
                  </a:lnTo>
                  <a:cubicBezTo>
                    <a:pt x="118" y="220"/>
                    <a:pt x="121" y="216"/>
                    <a:pt x="125" y="214"/>
                  </a:cubicBezTo>
                  <a:cubicBezTo>
                    <a:pt x="129" y="212"/>
                    <a:pt x="134" y="211"/>
                    <a:pt x="140" y="211"/>
                  </a:cubicBezTo>
                  <a:cubicBezTo>
                    <a:pt x="141" y="211"/>
                    <a:pt x="142" y="211"/>
                    <a:pt x="145" y="212"/>
                  </a:cubicBezTo>
                  <a:cubicBezTo>
                    <a:pt x="147" y="212"/>
                    <a:pt x="149" y="213"/>
                    <a:pt x="152" y="214"/>
                  </a:cubicBezTo>
                  <a:cubicBezTo>
                    <a:pt x="154" y="215"/>
                    <a:pt x="156" y="216"/>
                    <a:pt x="159" y="216"/>
                  </a:cubicBezTo>
                  <a:cubicBezTo>
                    <a:pt x="161" y="217"/>
                    <a:pt x="163" y="218"/>
                    <a:pt x="164" y="218"/>
                  </a:cubicBezTo>
                  <a:cubicBezTo>
                    <a:pt x="164" y="219"/>
                    <a:pt x="164" y="220"/>
                    <a:pt x="165" y="220"/>
                  </a:cubicBezTo>
                  <a:cubicBezTo>
                    <a:pt x="167" y="220"/>
                    <a:pt x="167" y="221"/>
                    <a:pt x="167" y="221"/>
                  </a:cubicBezTo>
                  <a:lnTo>
                    <a:pt x="167" y="223"/>
                  </a:lnTo>
                  <a:cubicBezTo>
                    <a:pt x="167" y="223"/>
                    <a:pt x="168" y="224"/>
                    <a:pt x="170" y="225"/>
                  </a:cubicBezTo>
                  <a:cubicBezTo>
                    <a:pt x="171" y="225"/>
                    <a:pt x="173" y="226"/>
                    <a:pt x="175" y="228"/>
                  </a:cubicBezTo>
                  <a:cubicBezTo>
                    <a:pt x="177" y="229"/>
                    <a:pt x="178" y="230"/>
                    <a:pt x="180" y="231"/>
                  </a:cubicBezTo>
                  <a:cubicBezTo>
                    <a:pt x="181" y="232"/>
                    <a:pt x="182" y="233"/>
                    <a:pt x="182" y="233"/>
                  </a:cubicBezTo>
                  <a:cubicBezTo>
                    <a:pt x="185" y="233"/>
                    <a:pt x="188" y="234"/>
                    <a:pt x="193" y="236"/>
                  </a:cubicBezTo>
                  <a:cubicBezTo>
                    <a:pt x="197" y="237"/>
                    <a:pt x="202" y="239"/>
                    <a:pt x="207" y="242"/>
                  </a:cubicBezTo>
                  <a:cubicBezTo>
                    <a:pt x="212" y="245"/>
                    <a:pt x="217" y="248"/>
                    <a:pt x="222" y="251"/>
                  </a:cubicBezTo>
                  <a:cubicBezTo>
                    <a:pt x="227" y="254"/>
                    <a:pt x="232" y="258"/>
                    <a:pt x="236" y="261"/>
                  </a:cubicBezTo>
                  <a:cubicBezTo>
                    <a:pt x="240" y="265"/>
                    <a:pt x="244" y="268"/>
                    <a:pt x="246" y="272"/>
                  </a:cubicBezTo>
                  <a:cubicBezTo>
                    <a:pt x="249" y="275"/>
                    <a:pt x="251" y="278"/>
                    <a:pt x="251" y="281"/>
                  </a:cubicBezTo>
                  <a:lnTo>
                    <a:pt x="243" y="288"/>
                  </a:lnTo>
                  <a:cubicBezTo>
                    <a:pt x="244" y="295"/>
                    <a:pt x="244" y="301"/>
                    <a:pt x="242" y="305"/>
                  </a:cubicBezTo>
                  <a:close/>
                  <a:moveTo>
                    <a:pt x="87" y="220"/>
                  </a:moveTo>
                  <a:lnTo>
                    <a:pt x="87" y="220"/>
                  </a:lnTo>
                  <a:lnTo>
                    <a:pt x="79" y="208"/>
                  </a:lnTo>
                  <a:cubicBezTo>
                    <a:pt x="75" y="208"/>
                    <a:pt x="70" y="207"/>
                    <a:pt x="65" y="206"/>
                  </a:cubicBezTo>
                  <a:cubicBezTo>
                    <a:pt x="60" y="204"/>
                    <a:pt x="55" y="203"/>
                    <a:pt x="50" y="201"/>
                  </a:cubicBezTo>
                  <a:cubicBezTo>
                    <a:pt x="45" y="199"/>
                    <a:pt x="40" y="196"/>
                    <a:pt x="35" y="194"/>
                  </a:cubicBezTo>
                  <a:cubicBezTo>
                    <a:pt x="31" y="191"/>
                    <a:pt x="28" y="189"/>
                    <a:pt x="25" y="187"/>
                  </a:cubicBezTo>
                  <a:cubicBezTo>
                    <a:pt x="30" y="143"/>
                    <a:pt x="50" y="104"/>
                    <a:pt x="81" y="75"/>
                  </a:cubicBezTo>
                  <a:cubicBezTo>
                    <a:pt x="83" y="75"/>
                    <a:pt x="85" y="76"/>
                    <a:pt x="87" y="77"/>
                  </a:cubicBezTo>
                  <a:cubicBezTo>
                    <a:pt x="89" y="79"/>
                    <a:pt x="91" y="81"/>
                    <a:pt x="92" y="83"/>
                  </a:cubicBezTo>
                  <a:cubicBezTo>
                    <a:pt x="94" y="85"/>
                    <a:pt x="96" y="87"/>
                    <a:pt x="97" y="89"/>
                  </a:cubicBezTo>
                  <a:cubicBezTo>
                    <a:pt x="99" y="91"/>
                    <a:pt x="102" y="92"/>
                    <a:pt x="105" y="92"/>
                  </a:cubicBezTo>
                  <a:lnTo>
                    <a:pt x="108" y="90"/>
                  </a:lnTo>
                  <a:lnTo>
                    <a:pt x="108" y="85"/>
                  </a:lnTo>
                  <a:lnTo>
                    <a:pt x="115" y="75"/>
                  </a:lnTo>
                  <a:lnTo>
                    <a:pt x="109" y="60"/>
                  </a:lnTo>
                  <a:cubicBezTo>
                    <a:pt x="110" y="59"/>
                    <a:pt x="111" y="59"/>
                    <a:pt x="112" y="58"/>
                  </a:cubicBezTo>
                  <a:cubicBezTo>
                    <a:pt x="114" y="57"/>
                    <a:pt x="115" y="56"/>
                    <a:pt x="116" y="56"/>
                  </a:cubicBezTo>
                  <a:cubicBezTo>
                    <a:pt x="120" y="56"/>
                    <a:pt x="123" y="57"/>
                    <a:pt x="125" y="57"/>
                  </a:cubicBezTo>
                  <a:cubicBezTo>
                    <a:pt x="128" y="57"/>
                    <a:pt x="130" y="58"/>
                    <a:pt x="131" y="59"/>
                  </a:cubicBezTo>
                  <a:cubicBezTo>
                    <a:pt x="133" y="60"/>
                    <a:pt x="134" y="62"/>
                    <a:pt x="136" y="64"/>
                  </a:cubicBezTo>
                  <a:cubicBezTo>
                    <a:pt x="137" y="66"/>
                    <a:pt x="139" y="69"/>
                    <a:pt x="141" y="72"/>
                  </a:cubicBezTo>
                  <a:lnTo>
                    <a:pt x="149" y="66"/>
                  </a:lnTo>
                  <a:cubicBezTo>
                    <a:pt x="150" y="67"/>
                    <a:pt x="153" y="68"/>
                    <a:pt x="156" y="69"/>
                  </a:cubicBezTo>
                  <a:cubicBezTo>
                    <a:pt x="159" y="70"/>
                    <a:pt x="162" y="72"/>
                    <a:pt x="165" y="73"/>
                  </a:cubicBezTo>
                  <a:cubicBezTo>
                    <a:pt x="168" y="75"/>
                    <a:pt x="171" y="77"/>
                    <a:pt x="173" y="79"/>
                  </a:cubicBezTo>
                  <a:cubicBezTo>
                    <a:pt x="175" y="81"/>
                    <a:pt x="177" y="83"/>
                    <a:pt x="177" y="84"/>
                  </a:cubicBezTo>
                  <a:cubicBezTo>
                    <a:pt x="177" y="87"/>
                    <a:pt x="176" y="88"/>
                    <a:pt x="174" y="89"/>
                  </a:cubicBezTo>
                  <a:cubicBezTo>
                    <a:pt x="173" y="91"/>
                    <a:pt x="171" y="92"/>
                    <a:pt x="168" y="93"/>
                  </a:cubicBezTo>
                  <a:cubicBezTo>
                    <a:pt x="166" y="93"/>
                    <a:pt x="163" y="94"/>
                    <a:pt x="160" y="95"/>
                  </a:cubicBezTo>
                  <a:cubicBezTo>
                    <a:pt x="158" y="95"/>
                    <a:pt x="155" y="96"/>
                    <a:pt x="153" y="96"/>
                  </a:cubicBezTo>
                  <a:cubicBezTo>
                    <a:pt x="150" y="97"/>
                    <a:pt x="148" y="97"/>
                    <a:pt x="147" y="98"/>
                  </a:cubicBezTo>
                  <a:cubicBezTo>
                    <a:pt x="145" y="99"/>
                    <a:pt x="144" y="100"/>
                    <a:pt x="144" y="102"/>
                  </a:cubicBezTo>
                  <a:lnTo>
                    <a:pt x="156" y="106"/>
                  </a:lnTo>
                  <a:cubicBezTo>
                    <a:pt x="153" y="108"/>
                    <a:pt x="150" y="110"/>
                    <a:pt x="147" y="112"/>
                  </a:cubicBezTo>
                  <a:cubicBezTo>
                    <a:pt x="144" y="114"/>
                    <a:pt x="141" y="116"/>
                    <a:pt x="137" y="118"/>
                  </a:cubicBezTo>
                  <a:lnTo>
                    <a:pt x="138" y="121"/>
                  </a:lnTo>
                  <a:lnTo>
                    <a:pt x="119" y="129"/>
                  </a:lnTo>
                  <a:lnTo>
                    <a:pt x="119" y="134"/>
                  </a:lnTo>
                  <a:lnTo>
                    <a:pt x="117" y="135"/>
                  </a:lnTo>
                  <a:lnTo>
                    <a:pt x="118" y="128"/>
                  </a:lnTo>
                  <a:lnTo>
                    <a:pt x="118" y="128"/>
                  </a:lnTo>
                  <a:cubicBezTo>
                    <a:pt x="117" y="128"/>
                    <a:pt x="116" y="128"/>
                    <a:pt x="116" y="128"/>
                  </a:cubicBezTo>
                  <a:cubicBezTo>
                    <a:pt x="116" y="129"/>
                    <a:pt x="116" y="129"/>
                    <a:pt x="116" y="130"/>
                  </a:cubicBezTo>
                  <a:cubicBezTo>
                    <a:pt x="116" y="130"/>
                    <a:pt x="116" y="131"/>
                    <a:pt x="116" y="131"/>
                  </a:cubicBezTo>
                  <a:cubicBezTo>
                    <a:pt x="116" y="132"/>
                    <a:pt x="117" y="132"/>
                    <a:pt x="116" y="133"/>
                  </a:cubicBezTo>
                  <a:lnTo>
                    <a:pt x="114" y="131"/>
                  </a:lnTo>
                  <a:lnTo>
                    <a:pt x="114" y="132"/>
                  </a:lnTo>
                  <a:cubicBezTo>
                    <a:pt x="114" y="132"/>
                    <a:pt x="114" y="133"/>
                    <a:pt x="115" y="134"/>
                  </a:cubicBezTo>
                  <a:cubicBezTo>
                    <a:pt x="115" y="135"/>
                    <a:pt x="116" y="135"/>
                    <a:pt x="116" y="136"/>
                  </a:cubicBezTo>
                  <a:cubicBezTo>
                    <a:pt x="117" y="137"/>
                    <a:pt x="118" y="138"/>
                    <a:pt x="119" y="139"/>
                  </a:cubicBezTo>
                  <a:cubicBezTo>
                    <a:pt x="119" y="140"/>
                    <a:pt x="119" y="140"/>
                    <a:pt x="118" y="140"/>
                  </a:cubicBezTo>
                  <a:cubicBezTo>
                    <a:pt x="117" y="141"/>
                    <a:pt x="117" y="141"/>
                    <a:pt x="116" y="141"/>
                  </a:cubicBezTo>
                  <a:cubicBezTo>
                    <a:pt x="115" y="142"/>
                    <a:pt x="115" y="142"/>
                    <a:pt x="114" y="142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6" y="142"/>
                    <a:pt x="117" y="142"/>
                    <a:pt x="115" y="143"/>
                  </a:cubicBezTo>
                  <a:cubicBezTo>
                    <a:pt x="114" y="143"/>
                    <a:pt x="113" y="144"/>
                    <a:pt x="110" y="145"/>
                  </a:cubicBezTo>
                  <a:cubicBezTo>
                    <a:pt x="108" y="146"/>
                    <a:pt x="106" y="147"/>
                    <a:pt x="104" y="150"/>
                  </a:cubicBezTo>
                  <a:cubicBezTo>
                    <a:pt x="102" y="152"/>
                    <a:pt x="101" y="155"/>
                    <a:pt x="101" y="159"/>
                  </a:cubicBezTo>
                  <a:cubicBezTo>
                    <a:pt x="101" y="161"/>
                    <a:pt x="101" y="163"/>
                    <a:pt x="101" y="165"/>
                  </a:cubicBezTo>
                  <a:cubicBezTo>
                    <a:pt x="101" y="168"/>
                    <a:pt x="101" y="170"/>
                    <a:pt x="101" y="172"/>
                  </a:cubicBezTo>
                  <a:cubicBezTo>
                    <a:pt x="99" y="167"/>
                    <a:pt x="96" y="163"/>
                    <a:pt x="92" y="160"/>
                  </a:cubicBezTo>
                  <a:cubicBezTo>
                    <a:pt x="88" y="157"/>
                    <a:pt x="83" y="156"/>
                    <a:pt x="78" y="156"/>
                  </a:cubicBezTo>
                  <a:lnTo>
                    <a:pt x="69" y="157"/>
                  </a:lnTo>
                  <a:lnTo>
                    <a:pt x="73" y="160"/>
                  </a:lnTo>
                  <a:cubicBezTo>
                    <a:pt x="71" y="160"/>
                    <a:pt x="68" y="159"/>
                    <a:pt x="66" y="159"/>
                  </a:cubicBezTo>
                  <a:cubicBezTo>
                    <a:pt x="63" y="159"/>
                    <a:pt x="61" y="159"/>
                    <a:pt x="58" y="159"/>
                  </a:cubicBezTo>
                  <a:cubicBezTo>
                    <a:pt x="56" y="159"/>
                    <a:pt x="53" y="160"/>
                    <a:pt x="51" y="161"/>
                  </a:cubicBezTo>
                  <a:cubicBezTo>
                    <a:pt x="49" y="161"/>
                    <a:pt x="47" y="163"/>
                    <a:pt x="45" y="165"/>
                  </a:cubicBezTo>
                  <a:lnTo>
                    <a:pt x="43" y="174"/>
                  </a:lnTo>
                  <a:cubicBezTo>
                    <a:pt x="43" y="179"/>
                    <a:pt x="44" y="182"/>
                    <a:pt x="46" y="185"/>
                  </a:cubicBezTo>
                  <a:cubicBezTo>
                    <a:pt x="49" y="188"/>
                    <a:pt x="52" y="189"/>
                    <a:pt x="57" y="189"/>
                  </a:cubicBezTo>
                  <a:cubicBezTo>
                    <a:pt x="61" y="189"/>
                    <a:pt x="65" y="189"/>
                    <a:pt x="69" y="187"/>
                  </a:cubicBezTo>
                  <a:cubicBezTo>
                    <a:pt x="73" y="186"/>
                    <a:pt x="77" y="185"/>
                    <a:pt x="81" y="183"/>
                  </a:cubicBezTo>
                  <a:cubicBezTo>
                    <a:pt x="80" y="186"/>
                    <a:pt x="78" y="189"/>
                    <a:pt x="77" y="192"/>
                  </a:cubicBezTo>
                  <a:cubicBezTo>
                    <a:pt x="75" y="195"/>
                    <a:pt x="74" y="198"/>
                    <a:pt x="73" y="201"/>
                  </a:cubicBezTo>
                  <a:lnTo>
                    <a:pt x="76" y="202"/>
                  </a:lnTo>
                  <a:cubicBezTo>
                    <a:pt x="79" y="200"/>
                    <a:pt x="82" y="200"/>
                    <a:pt x="85" y="201"/>
                  </a:cubicBezTo>
                  <a:cubicBezTo>
                    <a:pt x="88" y="203"/>
                    <a:pt x="91" y="205"/>
                    <a:pt x="93" y="208"/>
                  </a:cubicBezTo>
                  <a:cubicBezTo>
                    <a:pt x="96" y="211"/>
                    <a:pt x="99" y="214"/>
                    <a:pt x="101" y="217"/>
                  </a:cubicBezTo>
                  <a:cubicBezTo>
                    <a:pt x="104" y="220"/>
                    <a:pt x="107" y="222"/>
                    <a:pt x="110" y="224"/>
                  </a:cubicBezTo>
                  <a:lnTo>
                    <a:pt x="103" y="227"/>
                  </a:lnTo>
                  <a:lnTo>
                    <a:pt x="87" y="218"/>
                  </a:lnTo>
                  <a:cubicBezTo>
                    <a:pt x="87" y="218"/>
                    <a:pt x="87" y="219"/>
                    <a:pt x="87" y="220"/>
                  </a:cubicBezTo>
                  <a:cubicBezTo>
                    <a:pt x="87" y="221"/>
                    <a:pt x="87" y="221"/>
                    <a:pt x="87" y="220"/>
                  </a:cubicBezTo>
                  <a:close/>
                  <a:moveTo>
                    <a:pt x="291" y="48"/>
                  </a:moveTo>
                  <a:lnTo>
                    <a:pt x="291" y="48"/>
                  </a:lnTo>
                  <a:cubicBezTo>
                    <a:pt x="288" y="46"/>
                    <a:pt x="284" y="45"/>
                    <a:pt x="280" y="45"/>
                  </a:cubicBezTo>
                  <a:lnTo>
                    <a:pt x="280" y="43"/>
                  </a:lnTo>
                  <a:lnTo>
                    <a:pt x="289" y="41"/>
                  </a:lnTo>
                  <a:cubicBezTo>
                    <a:pt x="301" y="47"/>
                    <a:pt x="311" y="54"/>
                    <a:pt x="321" y="61"/>
                  </a:cubicBezTo>
                  <a:cubicBezTo>
                    <a:pt x="320" y="62"/>
                    <a:pt x="319" y="62"/>
                    <a:pt x="317" y="63"/>
                  </a:cubicBezTo>
                  <a:cubicBezTo>
                    <a:pt x="315" y="64"/>
                    <a:pt x="312" y="65"/>
                    <a:pt x="310" y="67"/>
                  </a:cubicBezTo>
                  <a:cubicBezTo>
                    <a:pt x="308" y="68"/>
                    <a:pt x="306" y="70"/>
                    <a:pt x="305" y="72"/>
                  </a:cubicBezTo>
                  <a:cubicBezTo>
                    <a:pt x="304" y="74"/>
                    <a:pt x="303" y="75"/>
                    <a:pt x="303" y="77"/>
                  </a:cubicBezTo>
                  <a:lnTo>
                    <a:pt x="304" y="81"/>
                  </a:lnTo>
                  <a:cubicBezTo>
                    <a:pt x="302" y="85"/>
                    <a:pt x="299" y="88"/>
                    <a:pt x="296" y="89"/>
                  </a:cubicBezTo>
                  <a:cubicBezTo>
                    <a:pt x="293" y="90"/>
                    <a:pt x="290" y="90"/>
                    <a:pt x="286" y="91"/>
                  </a:cubicBezTo>
                  <a:cubicBezTo>
                    <a:pt x="283" y="91"/>
                    <a:pt x="280" y="91"/>
                    <a:pt x="276" y="90"/>
                  </a:cubicBezTo>
                  <a:cubicBezTo>
                    <a:pt x="273" y="90"/>
                    <a:pt x="270" y="91"/>
                    <a:pt x="266" y="92"/>
                  </a:cubicBezTo>
                  <a:lnTo>
                    <a:pt x="263" y="85"/>
                  </a:lnTo>
                  <a:lnTo>
                    <a:pt x="266" y="73"/>
                  </a:lnTo>
                  <a:lnTo>
                    <a:pt x="263" y="68"/>
                  </a:lnTo>
                  <a:lnTo>
                    <a:pt x="299" y="57"/>
                  </a:lnTo>
                  <a:cubicBezTo>
                    <a:pt x="297" y="53"/>
                    <a:pt x="295" y="50"/>
                    <a:pt x="291" y="48"/>
                  </a:cubicBezTo>
                  <a:close/>
                  <a:moveTo>
                    <a:pt x="209" y="0"/>
                  </a:moveTo>
                  <a:lnTo>
                    <a:pt x="209" y="0"/>
                  </a:lnTo>
                  <a:cubicBezTo>
                    <a:pt x="94" y="0"/>
                    <a:pt x="0" y="93"/>
                    <a:pt x="0" y="208"/>
                  </a:cubicBezTo>
                  <a:cubicBezTo>
                    <a:pt x="0" y="323"/>
                    <a:pt x="94" y="417"/>
                    <a:pt x="209" y="417"/>
                  </a:cubicBezTo>
                  <a:cubicBezTo>
                    <a:pt x="324" y="417"/>
                    <a:pt x="418" y="323"/>
                    <a:pt x="418" y="208"/>
                  </a:cubicBez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3" name="Group 137">
            <a:extLst>
              <a:ext uri="{FF2B5EF4-FFF2-40B4-BE49-F238E27FC236}">
                <a16:creationId xmlns="" xmlns:a16="http://schemas.microsoft.com/office/drawing/2014/main" id="{C5CB93F4-A129-4389-976C-1FD50E476F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8613" y="4322763"/>
            <a:ext cx="406400" cy="406400"/>
            <a:chOff x="5007" y="2723"/>
            <a:chExt cx="256" cy="256"/>
          </a:xfrm>
        </p:grpSpPr>
        <p:sp>
          <p:nvSpPr>
            <p:cNvPr id="374" name="AutoShape 136">
              <a:extLst>
                <a:ext uri="{FF2B5EF4-FFF2-40B4-BE49-F238E27FC236}">
                  <a16:creationId xmlns="" xmlns:a16="http://schemas.microsoft.com/office/drawing/2014/main" id="{D2F9FC32-6BA3-449C-80B8-6555E517AC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7" y="272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138">
              <a:extLst>
                <a:ext uri="{FF2B5EF4-FFF2-40B4-BE49-F238E27FC236}">
                  <a16:creationId xmlns="" xmlns:a16="http://schemas.microsoft.com/office/drawing/2014/main" id="{67ECFC34-AAFA-45CE-B283-56CACF859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2753"/>
              <a:ext cx="66" cy="17"/>
            </a:xfrm>
            <a:custGeom>
              <a:avLst/>
              <a:gdLst>
                <a:gd name="T0" fmla="*/ 0 w 107"/>
                <a:gd name="T1" fmla="*/ 27 h 27"/>
                <a:gd name="T2" fmla="*/ 0 w 107"/>
                <a:gd name="T3" fmla="*/ 27 h 27"/>
                <a:gd name="T4" fmla="*/ 107 w 107"/>
                <a:gd name="T5" fmla="*/ 27 h 27"/>
                <a:gd name="T6" fmla="*/ 107 w 107"/>
                <a:gd name="T7" fmla="*/ 0 h 27"/>
                <a:gd name="T8" fmla="*/ 0 w 107"/>
                <a:gd name="T9" fmla="*/ 0 h 27"/>
                <a:gd name="T10" fmla="*/ 0 w 10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7">
                  <a:moveTo>
                    <a:pt x="0" y="27"/>
                  </a:moveTo>
                  <a:lnTo>
                    <a:pt x="0" y="27"/>
                  </a:lnTo>
                  <a:lnTo>
                    <a:pt x="107" y="27"/>
                  </a:lnTo>
                  <a:lnTo>
                    <a:pt x="107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139">
              <a:extLst>
                <a:ext uri="{FF2B5EF4-FFF2-40B4-BE49-F238E27FC236}">
                  <a16:creationId xmlns="" xmlns:a16="http://schemas.microsoft.com/office/drawing/2014/main" id="{29FEE2D0-8A74-4DF8-A54D-2E6D2FFFA0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" y="2721"/>
              <a:ext cx="222" cy="264"/>
            </a:xfrm>
            <a:custGeom>
              <a:avLst/>
              <a:gdLst>
                <a:gd name="T0" fmla="*/ 282 w 358"/>
                <a:gd name="T1" fmla="*/ 315 h 426"/>
                <a:gd name="T2" fmla="*/ 263 w 358"/>
                <a:gd name="T3" fmla="*/ 315 h 426"/>
                <a:gd name="T4" fmla="*/ 263 w 358"/>
                <a:gd name="T5" fmla="*/ 296 h 426"/>
                <a:gd name="T6" fmla="*/ 282 w 358"/>
                <a:gd name="T7" fmla="*/ 296 h 426"/>
                <a:gd name="T8" fmla="*/ 282 w 358"/>
                <a:gd name="T9" fmla="*/ 315 h 426"/>
                <a:gd name="T10" fmla="*/ 95 w 358"/>
                <a:gd name="T11" fmla="*/ 315 h 426"/>
                <a:gd name="T12" fmla="*/ 76 w 358"/>
                <a:gd name="T13" fmla="*/ 315 h 426"/>
                <a:gd name="T14" fmla="*/ 76 w 358"/>
                <a:gd name="T15" fmla="*/ 296 h 426"/>
                <a:gd name="T16" fmla="*/ 95 w 358"/>
                <a:gd name="T17" fmla="*/ 296 h 426"/>
                <a:gd name="T18" fmla="*/ 95 w 358"/>
                <a:gd name="T19" fmla="*/ 315 h 426"/>
                <a:gd name="T20" fmla="*/ 46 w 358"/>
                <a:gd name="T21" fmla="*/ 132 h 426"/>
                <a:gd name="T22" fmla="*/ 312 w 358"/>
                <a:gd name="T23" fmla="*/ 239 h 426"/>
                <a:gd name="T24" fmla="*/ 46 w 358"/>
                <a:gd name="T25" fmla="*/ 132 h 426"/>
                <a:gd name="T26" fmla="*/ 46 w 358"/>
                <a:gd name="T27" fmla="*/ 39 h 426"/>
                <a:gd name="T28" fmla="*/ 59 w 358"/>
                <a:gd name="T29" fmla="*/ 26 h 426"/>
                <a:gd name="T30" fmla="*/ 308 w 358"/>
                <a:gd name="T31" fmla="*/ 29 h 426"/>
                <a:gd name="T32" fmla="*/ 312 w 358"/>
                <a:gd name="T33" fmla="*/ 106 h 426"/>
                <a:gd name="T34" fmla="*/ 46 w 358"/>
                <a:gd name="T35" fmla="*/ 39 h 426"/>
                <a:gd name="T36" fmla="*/ 304 w 358"/>
                <a:gd name="T37" fmla="*/ 372 h 426"/>
                <a:gd name="T38" fmla="*/ 329 w 358"/>
                <a:gd name="T39" fmla="*/ 359 h 426"/>
                <a:gd name="T40" fmla="*/ 339 w 358"/>
                <a:gd name="T41" fmla="*/ 332 h 426"/>
                <a:gd name="T42" fmla="*/ 336 w 358"/>
                <a:gd name="T43" fmla="*/ 23 h 426"/>
                <a:gd name="T44" fmla="*/ 314 w 358"/>
                <a:gd name="T45" fmla="*/ 3 h 426"/>
                <a:gd name="T46" fmla="*/ 59 w 358"/>
                <a:gd name="T47" fmla="*/ 0 h 426"/>
                <a:gd name="T48" fmla="*/ 31 w 358"/>
                <a:gd name="T49" fmla="*/ 11 h 426"/>
                <a:gd name="T50" fmla="*/ 19 w 358"/>
                <a:gd name="T51" fmla="*/ 39 h 426"/>
                <a:gd name="T52" fmla="*/ 22 w 358"/>
                <a:gd name="T53" fmla="*/ 346 h 426"/>
                <a:gd name="T54" fmla="*/ 40 w 358"/>
                <a:gd name="T55" fmla="*/ 367 h 426"/>
                <a:gd name="T56" fmla="*/ 0 w 358"/>
                <a:gd name="T57" fmla="*/ 426 h 426"/>
                <a:gd name="T58" fmla="*/ 91 w 358"/>
                <a:gd name="T59" fmla="*/ 372 h 426"/>
                <a:gd name="T60" fmla="*/ 320 w 358"/>
                <a:gd name="T61" fmla="*/ 426 h 426"/>
                <a:gd name="T62" fmla="*/ 304 w 358"/>
                <a:gd name="T63" fmla="*/ 37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426">
                  <a:moveTo>
                    <a:pt x="282" y="315"/>
                  </a:moveTo>
                  <a:lnTo>
                    <a:pt x="282" y="315"/>
                  </a:lnTo>
                  <a:cubicBezTo>
                    <a:pt x="279" y="318"/>
                    <a:pt x="276" y="319"/>
                    <a:pt x="272" y="319"/>
                  </a:cubicBezTo>
                  <a:cubicBezTo>
                    <a:pt x="269" y="319"/>
                    <a:pt x="265" y="318"/>
                    <a:pt x="263" y="315"/>
                  </a:cubicBezTo>
                  <a:cubicBezTo>
                    <a:pt x="260" y="312"/>
                    <a:pt x="259" y="309"/>
                    <a:pt x="259" y="306"/>
                  </a:cubicBezTo>
                  <a:cubicBezTo>
                    <a:pt x="259" y="302"/>
                    <a:pt x="260" y="299"/>
                    <a:pt x="263" y="296"/>
                  </a:cubicBezTo>
                  <a:cubicBezTo>
                    <a:pt x="265" y="293"/>
                    <a:pt x="269" y="292"/>
                    <a:pt x="272" y="292"/>
                  </a:cubicBezTo>
                  <a:cubicBezTo>
                    <a:pt x="276" y="292"/>
                    <a:pt x="279" y="293"/>
                    <a:pt x="282" y="296"/>
                  </a:cubicBezTo>
                  <a:cubicBezTo>
                    <a:pt x="284" y="299"/>
                    <a:pt x="286" y="302"/>
                    <a:pt x="286" y="306"/>
                  </a:cubicBezTo>
                  <a:cubicBezTo>
                    <a:pt x="286" y="309"/>
                    <a:pt x="284" y="312"/>
                    <a:pt x="282" y="315"/>
                  </a:cubicBezTo>
                  <a:close/>
                  <a:moveTo>
                    <a:pt x="95" y="315"/>
                  </a:moveTo>
                  <a:lnTo>
                    <a:pt x="95" y="315"/>
                  </a:lnTo>
                  <a:cubicBezTo>
                    <a:pt x="92" y="318"/>
                    <a:pt x="89" y="319"/>
                    <a:pt x="86" y="319"/>
                  </a:cubicBezTo>
                  <a:cubicBezTo>
                    <a:pt x="82" y="319"/>
                    <a:pt x="79" y="318"/>
                    <a:pt x="76" y="315"/>
                  </a:cubicBezTo>
                  <a:cubicBezTo>
                    <a:pt x="73" y="312"/>
                    <a:pt x="72" y="309"/>
                    <a:pt x="72" y="306"/>
                  </a:cubicBezTo>
                  <a:cubicBezTo>
                    <a:pt x="72" y="302"/>
                    <a:pt x="73" y="299"/>
                    <a:pt x="76" y="296"/>
                  </a:cubicBezTo>
                  <a:cubicBezTo>
                    <a:pt x="79" y="293"/>
                    <a:pt x="82" y="292"/>
                    <a:pt x="86" y="292"/>
                  </a:cubicBezTo>
                  <a:cubicBezTo>
                    <a:pt x="89" y="292"/>
                    <a:pt x="92" y="293"/>
                    <a:pt x="95" y="296"/>
                  </a:cubicBezTo>
                  <a:cubicBezTo>
                    <a:pt x="98" y="299"/>
                    <a:pt x="99" y="302"/>
                    <a:pt x="99" y="306"/>
                  </a:cubicBezTo>
                  <a:cubicBezTo>
                    <a:pt x="99" y="309"/>
                    <a:pt x="98" y="312"/>
                    <a:pt x="95" y="315"/>
                  </a:cubicBezTo>
                  <a:close/>
                  <a:moveTo>
                    <a:pt x="46" y="132"/>
                  </a:moveTo>
                  <a:lnTo>
                    <a:pt x="46" y="132"/>
                  </a:lnTo>
                  <a:lnTo>
                    <a:pt x="312" y="132"/>
                  </a:lnTo>
                  <a:lnTo>
                    <a:pt x="312" y="239"/>
                  </a:lnTo>
                  <a:lnTo>
                    <a:pt x="46" y="239"/>
                  </a:lnTo>
                  <a:lnTo>
                    <a:pt x="46" y="132"/>
                  </a:lnTo>
                  <a:close/>
                  <a:moveTo>
                    <a:pt x="46" y="39"/>
                  </a:moveTo>
                  <a:lnTo>
                    <a:pt x="46" y="39"/>
                  </a:lnTo>
                  <a:cubicBezTo>
                    <a:pt x="46" y="35"/>
                    <a:pt x="47" y="32"/>
                    <a:pt x="49" y="29"/>
                  </a:cubicBezTo>
                  <a:cubicBezTo>
                    <a:pt x="52" y="27"/>
                    <a:pt x="55" y="26"/>
                    <a:pt x="59" y="26"/>
                  </a:cubicBezTo>
                  <a:lnTo>
                    <a:pt x="299" y="26"/>
                  </a:lnTo>
                  <a:cubicBezTo>
                    <a:pt x="302" y="26"/>
                    <a:pt x="306" y="27"/>
                    <a:pt x="308" y="29"/>
                  </a:cubicBezTo>
                  <a:cubicBezTo>
                    <a:pt x="311" y="32"/>
                    <a:pt x="312" y="35"/>
                    <a:pt x="312" y="39"/>
                  </a:cubicBezTo>
                  <a:lnTo>
                    <a:pt x="312" y="106"/>
                  </a:lnTo>
                  <a:lnTo>
                    <a:pt x="46" y="106"/>
                  </a:lnTo>
                  <a:lnTo>
                    <a:pt x="46" y="39"/>
                  </a:lnTo>
                  <a:close/>
                  <a:moveTo>
                    <a:pt x="304" y="372"/>
                  </a:moveTo>
                  <a:lnTo>
                    <a:pt x="304" y="372"/>
                  </a:lnTo>
                  <a:cubicBezTo>
                    <a:pt x="309" y="371"/>
                    <a:pt x="313" y="370"/>
                    <a:pt x="318" y="367"/>
                  </a:cubicBezTo>
                  <a:cubicBezTo>
                    <a:pt x="322" y="365"/>
                    <a:pt x="326" y="362"/>
                    <a:pt x="329" y="359"/>
                  </a:cubicBezTo>
                  <a:cubicBezTo>
                    <a:pt x="332" y="355"/>
                    <a:pt x="334" y="351"/>
                    <a:pt x="336" y="346"/>
                  </a:cubicBezTo>
                  <a:cubicBezTo>
                    <a:pt x="338" y="342"/>
                    <a:pt x="339" y="337"/>
                    <a:pt x="339" y="332"/>
                  </a:cubicBezTo>
                  <a:lnTo>
                    <a:pt x="339" y="39"/>
                  </a:lnTo>
                  <a:cubicBezTo>
                    <a:pt x="339" y="33"/>
                    <a:pt x="338" y="28"/>
                    <a:pt x="336" y="23"/>
                  </a:cubicBezTo>
                  <a:cubicBezTo>
                    <a:pt x="334" y="18"/>
                    <a:pt x="331" y="14"/>
                    <a:pt x="327" y="11"/>
                  </a:cubicBezTo>
                  <a:cubicBezTo>
                    <a:pt x="324" y="7"/>
                    <a:pt x="319" y="4"/>
                    <a:pt x="314" y="3"/>
                  </a:cubicBezTo>
                  <a:cubicBezTo>
                    <a:pt x="310" y="1"/>
                    <a:pt x="304" y="0"/>
                    <a:pt x="299" y="0"/>
                  </a:cubicBezTo>
                  <a:lnTo>
                    <a:pt x="59" y="0"/>
                  </a:lnTo>
                  <a:cubicBezTo>
                    <a:pt x="53" y="0"/>
                    <a:pt x="48" y="1"/>
                    <a:pt x="43" y="3"/>
                  </a:cubicBezTo>
                  <a:cubicBezTo>
                    <a:pt x="38" y="4"/>
                    <a:pt x="34" y="7"/>
                    <a:pt x="31" y="11"/>
                  </a:cubicBezTo>
                  <a:cubicBezTo>
                    <a:pt x="27" y="14"/>
                    <a:pt x="24" y="18"/>
                    <a:pt x="22" y="23"/>
                  </a:cubicBezTo>
                  <a:cubicBezTo>
                    <a:pt x="20" y="28"/>
                    <a:pt x="19" y="33"/>
                    <a:pt x="19" y="39"/>
                  </a:cubicBezTo>
                  <a:lnTo>
                    <a:pt x="19" y="332"/>
                  </a:lnTo>
                  <a:cubicBezTo>
                    <a:pt x="19" y="337"/>
                    <a:pt x="20" y="342"/>
                    <a:pt x="22" y="346"/>
                  </a:cubicBezTo>
                  <a:cubicBezTo>
                    <a:pt x="23" y="351"/>
                    <a:pt x="26" y="355"/>
                    <a:pt x="29" y="359"/>
                  </a:cubicBezTo>
                  <a:cubicBezTo>
                    <a:pt x="32" y="362"/>
                    <a:pt x="36" y="365"/>
                    <a:pt x="40" y="367"/>
                  </a:cubicBezTo>
                  <a:cubicBezTo>
                    <a:pt x="44" y="370"/>
                    <a:pt x="49" y="371"/>
                    <a:pt x="54" y="372"/>
                  </a:cubicBezTo>
                  <a:lnTo>
                    <a:pt x="0" y="426"/>
                  </a:lnTo>
                  <a:lnTo>
                    <a:pt x="38" y="426"/>
                  </a:lnTo>
                  <a:lnTo>
                    <a:pt x="91" y="372"/>
                  </a:lnTo>
                  <a:lnTo>
                    <a:pt x="267" y="372"/>
                  </a:lnTo>
                  <a:lnTo>
                    <a:pt x="320" y="426"/>
                  </a:lnTo>
                  <a:lnTo>
                    <a:pt x="358" y="426"/>
                  </a:lnTo>
                  <a:lnTo>
                    <a:pt x="304" y="3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7" name="Group 142">
            <a:extLst>
              <a:ext uri="{FF2B5EF4-FFF2-40B4-BE49-F238E27FC236}">
                <a16:creationId xmlns="" xmlns:a16="http://schemas.microsoft.com/office/drawing/2014/main" id="{19622808-CA9D-4A38-A8CD-97E5C96FD4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0213" y="4333875"/>
            <a:ext cx="406400" cy="406400"/>
            <a:chOff x="5871" y="2730"/>
            <a:chExt cx="256" cy="256"/>
          </a:xfrm>
        </p:grpSpPr>
        <p:sp>
          <p:nvSpPr>
            <p:cNvPr id="378" name="AutoShape 141">
              <a:extLst>
                <a:ext uri="{FF2B5EF4-FFF2-40B4-BE49-F238E27FC236}">
                  <a16:creationId xmlns="" xmlns:a16="http://schemas.microsoft.com/office/drawing/2014/main" id="{029E0721-3863-4FC7-A355-325366A651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1" y="273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143">
              <a:extLst>
                <a:ext uri="{FF2B5EF4-FFF2-40B4-BE49-F238E27FC236}">
                  <a16:creationId xmlns="" xmlns:a16="http://schemas.microsoft.com/office/drawing/2014/main" id="{2CCC9413-57F6-469E-89CE-F4AC2AD92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9" y="2734"/>
              <a:ext cx="248" cy="250"/>
            </a:xfrm>
            <a:custGeom>
              <a:avLst/>
              <a:gdLst>
                <a:gd name="T0" fmla="*/ 346 w 400"/>
                <a:gd name="T1" fmla="*/ 81 h 402"/>
                <a:gd name="T2" fmla="*/ 53 w 400"/>
                <a:gd name="T3" fmla="*/ 41 h 402"/>
                <a:gd name="T4" fmla="*/ 66 w 400"/>
                <a:gd name="T5" fmla="*/ 28 h 402"/>
                <a:gd name="T6" fmla="*/ 342 w 400"/>
                <a:gd name="T7" fmla="*/ 32 h 402"/>
                <a:gd name="T8" fmla="*/ 346 w 400"/>
                <a:gd name="T9" fmla="*/ 81 h 402"/>
                <a:gd name="T10" fmla="*/ 346 w 400"/>
                <a:gd name="T11" fmla="*/ 214 h 402"/>
                <a:gd name="T12" fmla="*/ 213 w 400"/>
                <a:gd name="T13" fmla="*/ 108 h 402"/>
                <a:gd name="T14" fmla="*/ 346 w 400"/>
                <a:gd name="T15" fmla="*/ 214 h 402"/>
                <a:gd name="T16" fmla="*/ 293 w 400"/>
                <a:gd name="T17" fmla="*/ 270 h 402"/>
                <a:gd name="T18" fmla="*/ 325 w 400"/>
                <a:gd name="T19" fmla="*/ 270 h 402"/>
                <a:gd name="T20" fmla="*/ 293 w 400"/>
                <a:gd name="T21" fmla="*/ 270 h 402"/>
                <a:gd name="T22" fmla="*/ 346 w 400"/>
                <a:gd name="T23" fmla="*/ 348 h 402"/>
                <a:gd name="T24" fmla="*/ 53 w 400"/>
                <a:gd name="T25" fmla="*/ 321 h 402"/>
                <a:gd name="T26" fmla="*/ 346 w 400"/>
                <a:gd name="T27" fmla="*/ 348 h 402"/>
                <a:gd name="T28" fmla="*/ 109 w 400"/>
                <a:gd name="T29" fmla="*/ 270 h 402"/>
                <a:gd name="T30" fmla="*/ 77 w 400"/>
                <a:gd name="T31" fmla="*/ 270 h 402"/>
                <a:gd name="T32" fmla="*/ 109 w 400"/>
                <a:gd name="T33" fmla="*/ 270 h 402"/>
                <a:gd name="T34" fmla="*/ 53 w 400"/>
                <a:gd name="T35" fmla="*/ 108 h 402"/>
                <a:gd name="T36" fmla="*/ 186 w 400"/>
                <a:gd name="T37" fmla="*/ 214 h 402"/>
                <a:gd name="T38" fmla="*/ 53 w 400"/>
                <a:gd name="T39" fmla="*/ 108 h 402"/>
                <a:gd name="T40" fmla="*/ 374 w 400"/>
                <a:gd name="T41" fmla="*/ 42 h 402"/>
                <a:gd name="T42" fmla="*/ 362 w 400"/>
                <a:gd name="T43" fmla="*/ 13 h 402"/>
                <a:gd name="T44" fmla="*/ 334 w 400"/>
                <a:gd name="T45" fmla="*/ 2 h 402"/>
                <a:gd name="T46" fmla="*/ 51 w 400"/>
                <a:gd name="T47" fmla="*/ 4 h 402"/>
                <a:gd name="T48" fmla="*/ 30 w 400"/>
                <a:gd name="T49" fmla="*/ 25 h 402"/>
                <a:gd name="T50" fmla="*/ 27 w 400"/>
                <a:gd name="T51" fmla="*/ 107 h 402"/>
                <a:gd name="T52" fmla="*/ 0 w 400"/>
                <a:gd name="T53" fmla="*/ 160 h 402"/>
                <a:gd name="T54" fmla="*/ 26 w 400"/>
                <a:gd name="T55" fmla="*/ 360 h 402"/>
                <a:gd name="T56" fmla="*/ 38 w 400"/>
                <a:gd name="T57" fmla="*/ 396 h 402"/>
                <a:gd name="T58" fmla="*/ 79 w 400"/>
                <a:gd name="T59" fmla="*/ 401 h 402"/>
                <a:gd name="T60" fmla="*/ 98 w 400"/>
                <a:gd name="T61" fmla="*/ 393 h 402"/>
                <a:gd name="T62" fmla="*/ 105 w 400"/>
                <a:gd name="T63" fmla="*/ 374 h 402"/>
                <a:gd name="T64" fmla="*/ 295 w 400"/>
                <a:gd name="T65" fmla="*/ 387 h 402"/>
                <a:gd name="T66" fmla="*/ 311 w 400"/>
                <a:gd name="T67" fmla="*/ 400 h 402"/>
                <a:gd name="T68" fmla="*/ 334 w 400"/>
                <a:gd name="T69" fmla="*/ 402 h 402"/>
                <a:gd name="T70" fmla="*/ 360 w 400"/>
                <a:gd name="T71" fmla="*/ 398 h 402"/>
                <a:gd name="T72" fmla="*/ 371 w 400"/>
                <a:gd name="T73" fmla="*/ 376 h 402"/>
                <a:gd name="T74" fmla="*/ 373 w 400"/>
                <a:gd name="T75" fmla="*/ 162 h 402"/>
                <a:gd name="T76" fmla="*/ 400 w 400"/>
                <a:gd name="T77" fmla="*/ 109 h 402"/>
                <a:gd name="T78" fmla="*/ 374 w 400"/>
                <a:gd name="T79" fmla="*/ 4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0" h="402">
                  <a:moveTo>
                    <a:pt x="346" y="81"/>
                  </a:moveTo>
                  <a:lnTo>
                    <a:pt x="346" y="81"/>
                  </a:lnTo>
                  <a:lnTo>
                    <a:pt x="53" y="81"/>
                  </a:lnTo>
                  <a:lnTo>
                    <a:pt x="53" y="41"/>
                  </a:lnTo>
                  <a:cubicBezTo>
                    <a:pt x="53" y="37"/>
                    <a:pt x="54" y="34"/>
                    <a:pt x="57" y="32"/>
                  </a:cubicBezTo>
                  <a:cubicBezTo>
                    <a:pt x="59" y="29"/>
                    <a:pt x="63" y="28"/>
                    <a:pt x="66" y="28"/>
                  </a:cubicBezTo>
                  <a:lnTo>
                    <a:pt x="333" y="28"/>
                  </a:lnTo>
                  <a:cubicBezTo>
                    <a:pt x="336" y="28"/>
                    <a:pt x="340" y="29"/>
                    <a:pt x="342" y="32"/>
                  </a:cubicBezTo>
                  <a:cubicBezTo>
                    <a:pt x="345" y="34"/>
                    <a:pt x="346" y="37"/>
                    <a:pt x="346" y="41"/>
                  </a:cubicBezTo>
                  <a:lnTo>
                    <a:pt x="346" y="81"/>
                  </a:lnTo>
                  <a:close/>
                  <a:moveTo>
                    <a:pt x="346" y="214"/>
                  </a:moveTo>
                  <a:lnTo>
                    <a:pt x="346" y="214"/>
                  </a:lnTo>
                  <a:lnTo>
                    <a:pt x="213" y="214"/>
                  </a:lnTo>
                  <a:lnTo>
                    <a:pt x="213" y="108"/>
                  </a:lnTo>
                  <a:lnTo>
                    <a:pt x="346" y="108"/>
                  </a:lnTo>
                  <a:lnTo>
                    <a:pt x="346" y="214"/>
                  </a:lnTo>
                  <a:close/>
                  <a:moveTo>
                    <a:pt x="293" y="270"/>
                  </a:moveTo>
                  <a:lnTo>
                    <a:pt x="293" y="270"/>
                  </a:lnTo>
                  <a:cubicBezTo>
                    <a:pt x="293" y="261"/>
                    <a:pt x="300" y="254"/>
                    <a:pt x="309" y="254"/>
                  </a:cubicBezTo>
                  <a:cubicBezTo>
                    <a:pt x="318" y="254"/>
                    <a:pt x="325" y="261"/>
                    <a:pt x="325" y="270"/>
                  </a:cubicBezTo>
                  <a:cubicBezTo>
                    <a:pt x="325" y="279"/>
                    <a:pt x="318" y="286"/>
                    <a:pt x="309" y="286"/>
                  </a:cubicBezTo>
                  <a:cubicBezTo>
                    <a:pt x="300" y="286"/>
                    <a:pt x="293" y="279"/>
                    <a:pt x="293" y="270"/>
                  </a:cubicBezTo>
                  <a:close/>
                  <a:moveTo>
                    <a:pt x="346" y="348"/>
                  </a:moveTo>
                  <a:lnTo>
                    <a:pt x="346" y="348"/>
                  </a:lnTo>
                  <a:lnTo>
                    <a:pt x="53" y="348"/>
                  </a:lnTo>
                  <a:lnTo>
                    <a:pt x="53" y="321"/>
                  </a:lnTo>
                  <a:lnTo>
                    <a:pt x="346" y="321"/>
                  </a:lnTo>
                  <a:lnTo>
                    <a:pt x="346" y="348"/>
                  </a:lnTo>
                  <a:close/>
                  <a:moveTo>
                    <a:pt x="109" y="270"/>
                  </a:moveTo>
                  <a:lnTo>
                    <a:pt x="109" y="270"/>
                  </a:lnTo>
                  <a:cubicBezTo>
                    <a:pt x="109" y="279"/>
                    <a:pt x="102" y="286"/>
                    <a:pt x="93" y="286"/>
                  </a:cubicBezTo>
                  <a:cubicBezTo>
                    <a:pt x="85" y="286"/>
                    <a:pt x="77" y="279"/>
                    <a:pt x="77" y="270"/>
                  </a:cubicBezTo>
                  <a:cubicBezTo>
                    <a:pt x="77" y="261"/>
                    <a:pt x="85" y="254"/>
                    <a:pt x="93" y="254"/>
                  </a:cubicBezTo>
                  <a:cubicBezTo>
                    <a:pt x="102" y="254"/>
                    <a:pt x="109" y="261"/>
                    <a:pt x="109" y="270"/>
                  </a:cubicBezTo>
                  <a:close/>
                  <a:moveTo>
                    <a:pt x="53" y="108"/>
                  </a:moveTo>
                  <a:lnTo>
                    <a:pt x="53" y="108"/>
                  </a:lnTo>
                  <a:lnTo>
                    <a:pt x="186" y="108"/>
                  </a:lnTo>
                  <a:lnTo>
                    <a:pt x="186" y="214"/>
                  </a:lnTo>
                  <a:lnTo>
                    <a:pt x="53" y="214"/>
                  </a:lnTo>
                  <a:lnTo>
                    <a:pt x="53" y="108"/>
                  </a:lnTo>
                  <a:close/>
                  <a:moveTo>
                    <a:pt x="374" y="42"/>
                  </a:moveTo>
                  <a:lnTo>
                    <a:pt x="374" y="42"/>
                  </a:lnTo>
                  <a:cubicBezTo>
                    <a:pt x="374" y="36"/>
                    <a:pt x="373" y="31"/>
                    <a:pt x="370" y="26"/>
                  </a:cubicBezTo>
                  <a:cubicBezTo>
                    <a:pt x="368" y="21"/>
                    <a:pt x="366" y="17"/>
                    <a:pt x="362" y="13"/>
                  </a:cubicBezTo>
                  <a:cubicBezTo>
                    <a:pt x="358" y="10"/>
                    <a:pt x="354" y="7"/>
                    <a:pt x="349" y="5"/>
                  </a:cubicBezTo>
                  <a:cubicBezTo>
                    <a:pt x="344" y="3"/>
                    <a:pt x="339" y="2"/>
                    <a:pt x="334" y="2"/>
                  </a:cubicBezTo>
                  <a:lnTo>
                    <a:pt x="67" y="0"/>
                  </a:lnTo>
                  <a:cubicBezTo>
                    <a:pt x="61" y="0"/>
                    <a:pt x="56" y="1"/>
                    <a:pt x="51" y="4"/>
                  </a:cubicBezTo>
                  <a:cubicBezTo>
                    <a:pt x="47" y="6"/>
                    <a:pt x="42" y="8"/>
                    <a:pt x="39" y="12"/>
                  </a:cubicBezTo>
                  <a:cubicBezTo>
                    <a:pt x="35" y="16"/>
                    <a:pt x="32" y="20"/>
                    <a:pt x="30" y="25"/>
                  </a:cubicBezTo>
                  <a:cubicBezTo>
                    <a:pt x="28" y="30"/>
                    <a:pt x="27" y="35"/>
                    <a:pt x="27" y="40"/>
                  </a:cubicBezTo>
                  <a:lnTo>
                    <a:pt x="27" y="10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26" y="160"/>
                  </a:lnTo>
                  <a:lnTo>
                    <a:pt x="26" y="360"/>
                  </a:lnTo>
                  <a:cubicBezTo>
                    <a:pt x="25" y="371"/>
                    <a:pt x="26" y="379"/>
                    <a:pt x="28" y="385"/>
                  </a:cubicBezTo>
                  <a:cubicBezTo>
                    <a:pt x="30" y="390"/>
                    <a:pt x="33" y="394"/>
                    <a:pt x="38" y="396"/>
                  </a:cubicBezTo>
                  <a:cubicBezTo>
                    <a:pt x="42" y="399"/>
                    <a:pt x="47" y="400"/>
                    <a:pt x="54" y="400"/>
                  </a:cubicBezTo>
                  <a:cubicBezTo>
                    <a:pt x="61" y="400"/>
                    <a:pt x="69" y="400"/>
                    <a:pt x="79" y="401"/>
                  </a:cubicBezTo>
                  <a:cubicBezTo>
                    <a:pt x="82" y="401"/>
                    <a:pt x="86" y="400"/>
                    <a:pt x="89" y="398"/>
                  </a:cubicBezTo>
                  <a:cubicBezTo>
                    <a:pt x="92" y="397"/>
                    <a:pt x="95" y="395"/>
                    <a:pt x="98" y="393"/>
                  </a:cubicBezTo>
                  <a:cubicBezTo>
                    <a:pt x="100" y="390"/>
                    <a:pt x="102" y="388"/>
                    <a:pt x="103" y="384"/>
                  </a:cubicBezTo>
                  <a:cubicBezTo>
                    <a:pt x="105" y="381"/>
                    <a:pt x="105" y="378"/>
                    <a:pt x="105" y="374"/>
                  </a:cubicBezTo>
                  <a:lnTo>
                    <a:pt x="292" y="375"/>
                  </a:lnTo>
                  <a:cubicBezTo>
                    <a:pt x="292" y="380"/>
                    <a:pt x="293" y="384"/>
                    <a:pt x="295" y="387"/>
                  </a:cubicBezTo>
                  <a:cubicBezTo>
                    <a:pt x="296" y="391"/>
                    <a:pt x="298" y="393"/>
                    <a:pt x="301" y="395"/>
                  </a:cubicBezTo>
                  <a:cubicBezTo>
                    <a:pt x="304" y="397"/>
                    <a:pt x="307" y="399"/>
                    <a:pt x="311" y="400"/>
                  </a:cubicBezTo>
                  <a:cubicBezTo>
                    <a:pt x="315" y="401"/>
                    <a:pt x="318" y="401"/>
                    <a:pt x="322" y="402"/>
                  </a:cubicBezTo>
                  <a:cubicBezTo>
                    <a:pt x="326" y="402"/>
                    <a:pt x="330" y="402"/>
                    <a:pt x="334" y="402"/>
                  </a:cubicBezTo>
                  <a:cubicBezTo>
                    <a:pt x="338" y="402"/>
                    <a:pt x="342" y="402"/>
                    <a:pt x="345" y="402"/>
                  </a:cubicBezTo>
                  <a:cubicBezTo>
                    <a:pt x="352" y="402"/>
                    <a:pt x="357" y="401"/>
                    <a:pt x="360" y="398"/>
                  </a:cubicBezTo>
                  <a:cubicBezTo>
                    <a:pt x="364" y="396"/>
                    <a:pt x="366" y="393"/>
                    <a:pt x="368" y="389"/>
                  </a:cubicBezTo>
                  <a:cubicBezTo>
                    <a:pt x="370" y="385"/>
                    <a:pt x="371" y="381"/>
                    <a:pt x="371" y="376"/>
                  </a:cubicBezTo>
                  <a:cubicBezTo>
                    <a:pt x="372" y="371"/>
                    <a:pt x="372" y="366"/>
                    <a:pt x="372" y="362"/>
                  </a:cubicBezTo>
                  <a:lnTo>
                    <a:pt x="373" y="162"/>
                  </a:lnTo>
                  <a:lnTo>
                    <a:pt x="400" y="162"/>
                  </a:lnTo>
                  <a:lnTo>
                    <a:pt x="400" y="109"/>
                  </a:lnTo>
                  <a:lnTo>
                    <a:pt x="373" y="108"/>
                  </a:lnTo>
                  <a:lnTo>
                    <a:pt x="374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0" name="Group 146">
            <a:extLst>
              <a:ext uri="{FF2B5EF4-FFF2-40B4-BE49-F238E27FC236}">
                <a16:creationId xmlns="" xmlns:a16="http://schemas.microsoft.com/office/drawing/2014/main" id="{D1F9F1EF-8DE3-4893-9608-67FA84701B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6100" y="4324350"/>
            <a:ext cx="406400" cy="406400"/>
            <a:chOff x="6744" y="2724"/>
            <a:chExt cx="256" cy="256"/>
          </a:xfrm>
        </p:grpSpPr>
        <p:sp>
          <p:nvSpPr>
            <p:cNvPr id="381" name="AutoShape 145">
              <a:extLst>
                <a:ext uri="{FF2B5EF4-FFF2-40B4-BE49-F238E27FC236}">
                  <a16:creationId xmlns="" xmlns:a16="http://schemas.microsoft.com/office/drawing/2014/main" id="{3410A971-BC1D-4066-984D-610970BE98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4" y="272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147">
              <a:extLst>
                <a:ext uri="{FF2B5EF4-FFF2-40B4-BE49-F238E27FC236}">
                  <a16:creationId xmlns="" xmlns:a16="http://schemas.microsoft.com/office/drawing/2014/main" id="{8B60EC01-B3DD-475A-8381-D1A9788E4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" y="2761"/>
              <a:ext cx="67" cy="174"/>
            </a:xfrm>
            <a:custGeom>
              <a:avLst/>
              <a:gdLst>
                <a:gd name="T0" fmla="*/ 0 w 107"/>
                <a:gd name="T1" fmla="*/ 281 h 281"/>
                <a:gd name="T2" fmla="*/ 0 w 107"/>
                <a:gd name="T3" fmla="*/ 281 h 281"/>
                <a:gd name="T4" fmla="*/ 107 w 107"/>
                <a:gd name="T5" fmla="*/ 232 h 281"/>
                <a:gd name="T6" fmla="*/ 107 w 107"/>
                <a:gd name="T7" fmla="*/ 0 h 281"/>
                <a:gd name="T8" fmla="*/ 0 w 107"/>
                <a:gd name="T9" fmla="*/ 58 h 281"/>
                <a:gd name="T10" fmla="*/ 0 w 107"/>
                <a:gd name="T1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81">
                  <a:moveTo>
                    <a:pt x="0" y="281"/>
                  </a:moveTo>
                  <a:lnTo>
                    <a:pt x="0" y="281"/>
                  </a:lnTo>
                  <a:lnTo>
                    <a:pt x="107" y="232"/>
                  </a:lnTo>
                  <a:lnTo>
                    <a:pt x="107" y="0"/>
                  </a:lnTo>
                  <a:lnTo>
                    <a:pt x="0" y="58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148">
              <a:extLst>
                <a:ext uri="{FF2B5EF4-FFF2-40B4-BE49-F238E27FC236}">
                  <a16:creationId xmlns="" xmlns:a16="http://schemas.microsoft.com/office/drawing/2014/main" id="{8D81C445-0A6F-4170-A0FE-71BA4973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2762"/>
              <a:ext cx="66" cy="183"/>
            </a:xfrm>
            <a:custGeom>
              <a:avLst/>
              <a:gdLst>
                <a:gd name="T0" fmla="*/ 0 w 107"/>
                <a:gd name="T1" fmla="*/ 0 h 295"/>
                <a:gd name="T2" fmla="*/ 0 w 107"/>
                <a:gd name="T3" fmla="*/ 0 h 295"/>
                <a:gd name="T4" fmla="*/ 0 w 107"/>
                <a:gd name="T5" fmla="*/ 231 h 295"/>
                <a:gd name="T6" fmla="*/ 1 w 107"/>
                <a:gd name="T7" fmla="*/ 231 h 295"/>
                <a:gd name="T8" fmla="*/ 107 w 107"/>
                <a:gd name="T9" fmla="*/ 295 h 295"/>
                <a:gd name="T10" fmla="*/ 107 w 107"/>
                <a:gd name="T11" fmla="*/ 64 h 295"/>
                <a:gd name="T12" fmla="*/ 107 w 107"/>
                <a:gd name="T13" fmla="*/ 63 h 295"/>
                <a:gd name="T14" fmla="*/ 0 w 107"/>
                <a:gd name="T1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95">
                  <a:moveTo>
                    <a:pt x="0" y="0"/>
                  </a:moveTo>
                  <a:lnTo>
                    <a:pt x="0" y="0"/>
                  </a:lnTo>
                  <a:lnTo>
                    <a:pt x="0" y="231"/>
                  </a:lnTo>
                  <a:lnTo>
                    <a:pt x="1" y="231"/>
                  </a:lnTo>
                  <a:lnTo>
                    <a:pt x="107" y="295"/>
                  </a:lnTo>
                  <a:lnTo>
                    <a:pt x="107" y="64"/>
                  </a:lnTo>
                  <a:lnTo>
                    <a:pt x="107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149">
              <a:extLst>
                <a:ext uri="{FF2B5EF4-FFF2-40B4-BE49-F238E27FC236}">
                  <a16:creationId xmlns="" xmlns:a16="http://schemas.microsoft.com/office/drawing/2014/main" id="{1EF8530B-C554-4679-8944-7E4A526D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2771"/>
              <a:ext cx="66" cy="175"/>
            </a:xfrm>
            <a:custGeom>
              <a:avLst/>
              <a:gdLst>
                <a:gd name="T0" fmla="*/ 0 w 106"/>
                <a:gd name="T1" fmla="*/ 281 h 281"/>
                <a:gd name="T2" fmla="*/ 0 w 106"/>
                <a:gd name="T3" fmla="*/ 281 h 281"/>
                <a:gd name="T4" fmla="*/ 106 w 106"/>
                <a:gd name="T5" fmla="*/ 223 h 281"/>
                <a:gd name="T6" fmla="*/ 106 w 106"/>
                <a:gd name="T7" fmla="*/ 0 h 281"/>
                <a:gd name="T8" fmla="*/ 0 w 106"/>
                <a:gd name="T9" fmla="*/ 49 h 281"/>
                <a:gd name="T10" fmla="*/ 0 w 106"/>
                <a:gd name="T1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281">
                  <a:moveTo>
                    <a:pt x="0" y="281"/>
                  </a:moveTo>
                  <a:lnTo>
                    <a:pt x="0" y="281"/>
                  </a:lnTo>
                  <a:lnTo>
                    <a:pt x="106" y="223"/>
                  </a:lnTo>
                  <a:lnTo>
                    <a:pt x="106" y="0"/>
                  </a:lnTo>
                  <a:lnTo>
                    <a:pt x="0" y="49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5" name="Group 152">
            <a:extLst>
              <a:ext uri="{FF2B5EF4-FFF2-40B4-BE49-F238E27FC236}">
                <a16:creationId xmlns="" xmlns:a16="http://schemas.microsoft.com/office/drawing/2014/main" id="{433003E8-EEC4-4FD8-829F-FF44E24AE8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98163" y="3305175"/>
            <a:ext cx="406400" cy="406400"/>
            <a:chOff x="6739" y="2082"/>
            <a:chExt cx="256" cy="256"/>
          </a:xfrm>
        </p:grpSpPr>
        <p:sp>
          <p:nvSpPr>
            <p:cNvPr id="386" name="AutoShape 151">
              <a:extLst>
                <a:ext uri="{FF2B5EF4-FFF2-40B4-BE49-F238E27FC236}">
                  <a16:creationId xmlns="" xmlns:a16="http://schemas.microsoft.com/office/drawing/2014/main" id="{EDD51D9C-2154-4A78-AC9D-F38115A241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39" y="208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153">
              <a:extLst>
                <a:ext uri="{FF2B5EF4-FFF2-40B4-BE49-F238E27FC236}">
                  <a16:creationId xmlns="" xmlns:a16="http://schemas.microsoft.com/office/drawing/2014/main" id="{6EC0279D-8D32-4B28-83DA-C883F281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" y="2123"/>
              <a:ext cx="198" cy="177"/>
            </a:xfrm>
            <a:custGeom>
              <a:avLst/>
              <a:gdLst>
                <a:gd name="T0" fmla="*/ 319 w 319"/>
                <a:gd name="T1" fmla="*/ 285 h 285"/>
                <a:gd name="T2" fmla="*/ 319 w 319"/>
                <a:gd name="T3" fmla="*/ 285 h 285"/>
                <a:gd name="T4" fmla="*/ 217 w 319"/>
                <a:gd name="T5" fmla="*/ 285 h 285"/>
                <a:gd name="T6" fmla="*/ 160 w 319"/>
                <a:gd name="T7" fmla="*/ 166 h 285"/>
                <a:gd name="T8" fmla="*/ 103 w 319"/>
                <a:gd name="T9" fmla="*/ 285 h 285"/>
                <a:gd name="T10" fmla="*/ 0 w 319"/>
                <a:gd name="T11" fmla="*/ 285 h 285"/>
                <a:gd name="T12" fmla="*/ 148 w 319"/>
                <a:gd name="T13" fmla="*/ 54 h 285"/>
                <a:gd name="T14" fmla="*/ 113 w 319"/>
                <a:gd name="T15" fmla="*/ 0 h 285"/>
                <a:gd name="T16" fmla="*/ 137 w 319"/>
                <a:gd name="T17" fmla="*/ 0 h 285"/>
                <a:gd name="T18" fmla="*/ 160 w 319"/>
                <a:gd name="T19" fmla="*/ 35 h 285"/>
                <a:gd name="T20" fmla="*/ 182 w 319"/>
                <a:gd name="T21" fmla="*/ 0 h 285"/>
                <a:gd name="T22" fmla="*/ 206 w 319"/>
                <a:gd name="T23" fmla="*/ 0 h 285"/>
                <a:gd name="T24" fmla="*/ 172 w 319"/>
                <a:gd name="T25" fmla="*/ 53 h 285"/>
                <a:gd name="T26" fmla="*/ 319 w 319"/>
                <a:gd name="T2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9" h="285">
                  <a:moveTo>
                    <a:pt x="319" y="285"/>
                  </a:moveTo>
                  <a:lnTo>
                    <a:pt x="319" y="285"/>
                  </a:lnTo>
                  <a:lnTo>
                    <a:pt x="217" y="285"/>
                  </a:lnTo>
                  <a:lnTo>
                    <a:pt x="160" y="166"/>
                  </a:lnTo>
                  <a:lnTo>
                    <a:pt x="103" y="285"/>
                  </a:lnTo>
                  <a:lnTo>
                    <a:pt x="0" y="285"/>
                  </a:lnTo>
                  <a:lnTo>
                    <a:pt x="148" y="54"/>
                  </a:lnTo>
                  <a:lnTo>
                    <a:pt x="113" y="0"/>
                  </a:lnTo>
                  <a:lnTo>
                    <a:pt x="137" y="0"/>
                  </a:lnTo>
                  <a:lnTo>
                    <a:pt x="160" y="35"/>
                  </a:lnTo>
                  <a:lnTo>
                    <a:pt x="182" y="0"/>
                  </a:lnTo>
                  <a:lnTo>
                    <a:pt x="206" y="0"/>
                  </a:lnTo>
                  <a:lnTo>
                    <a:pt x="172" y="53"/>
                  </a:lnTo>
                  <a:lnTo>
                    <a:pt x="319" y="2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8" name="Group 156">
            <a:extLst>
              <a:ext uri="{FF2B5EF4-FFF2-40B4-BE49-F238E27FC236}">
                <a16:creationId xmlns="" xmlns:a16="http://schemas.microsoft.com/office/drawing/2014/main" id="{85CDCF13-A705-4B11-A5CA-3E693AA585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32913" y="3319463"/>
            <a:ext cx="406400" cy="406400"/>
            <a:chOff x="5879" y="2091"/>
            <a:chExt cx="256" cy="256"/>
          </a:xfrm>
        </p:grpSpPr>
        <p:sp>
          <p:nvSpPr>
            <p:cNvPr id="389" name="AutoShape 155">
              <a:extLst>
                <a:ext uri="{FF2B5EF4-FFF2-40B4-BE49-F238E27FC236}">
                  <a16:creationId xmlns="" xmlns:a16="http://schemas.microsoft.com/office/drawing/2014/main" id="{57048FF4-FA0E-4716-ACAA-A8DACE1EA6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9" y="2091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157">
              <a:extLst>
                <a:ext uri="{FF2B5EF4-FFF2-40B4-BE49-F238E27FC236}">
                  <a16:creationId xmlns="" xmlns:a16="http://schemas.microsoft.com/office/drawing/2014/main" id="{C42D7286-3B13-4CBF-8A04-24B6DEF6D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" y="2288"/>
              <a:ext cx="47" cy="15"/>
            </a:xfrm>
            <a:custGeom>
              <a:avLst/>
              <a:gdLst>
                <a:gd name="T0" fmla="*/ 0 w 75"/>
                <a:gd name="T1" fmla="*/ 0 h 24"/>
                <a:gd name="T2" fmla="*/ 0 w 75"/>
                <a:gd name="T3" fmla="*/ 0 h 24"/>
                <a:gd name="T4" fmla="*/ 0 w 75"/>
                <a:gd name="T5" fmla="*/ 24 h 24"/>
                <a:gd name="T6" fmla="*/ 75 w 75"/>
                <a:gd name="T7" fmla="*/ 24 h 24"/>
                <a:gd name="T8" fmla="*/ 63 w 75"/>
                <a:gd name="T9" fmla="*/ 0 h 24"/>
                <a:gd name="T10" fmla="*/ 0 w 75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4">
                  <a:moveTo>
                    <a:pt x="0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75" y="24"/>
                  </a:lnTo>
                  <a:lnTo>
                    <a:pt x="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158">
              <a:extLst>
                <a:ext uri="{FF2B5EF4-FFF2-40B4-BE49-F238E27FC236}">
                  <a16:creationId xmlns="" xmlns:a16="http://schemas.microsoft.com/office/drawing/2014/main" id="{058628F6-4136-41FB-AAC0-B2B7D19E7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" y="2288"/>
              <a:ext cx="45" cy="15"/>
            </a:xfrm>
            <a:custGeom>
              <a:avLst/>
              <a:gdLst>
                <a:gd name="T0" fmla="*/ 11 w 74"/>
                <a:gd name="T1" fmla="*/ 0 h 24"/>
                <a:gd name="T2" fmla="*/ 11 w 74"/>
                <a:gd name="T3" fmla="*/ 0 h 24"/>
                <a:gd name="T4" fmla="*/ 0 w 74"/>
                <a:gd name="T5" fmla="*/ 24 h 24"/>
                <a:gd name="T6" fmla="*/ 74 w 74"/>
                <a:gd name="T7" fmla="*/ 24 h 24"/>
                <a:gd name="T8" fmla="*/ 74 w 74"/>
                <a:gd name="T9" fmla="*/ 0 h 24"/>
                <a:gd name="T10" fmla="*/ 11 w 7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24">
                  <a:moveTo>
                    <a:pt x="11" y="0"/>
                  </a:moveTo>
                  <a:lnTo>
                    <a:pt x="11" y="0"/>
                  </a:lnTo>
                  <a:lnTo>
                    <a:pt x="0" y="24"/>
                  </a:lnTo>
                  <a:lnTo>
                    <a:pt x="74" y="24"/>
                  </a:lnTo>
                  <a:lnTo>
                    <a:pt x="7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159">
              <a:extLst>
                <a:ext uri="{FF2B5EF4-FFF2-40B4-BE49-F238E27FC236}">
                  <a16:creationId xmlns="" xmlns:a16="http://schemas.microsoft.com/office/drawing/2014/main" id="{890CF97A-6B04-47B7-B128-EBFE7530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" y="2222"/>
              <a:ext cx="99" cy="97"/>
            </a:xfrm>
            <a:custGeom>
              <a:avLst/>
              <a:gdLst>
                <a:gd name="T0" fmla="*/ 0 w 160"/>
                <a:gd name="T1" fmla="*/ 61 h 157"/>
                <a:gd name="T2" fmla="*/ 0 w 160"/>
                <a:gd name="T3" fmla="*/ 61 h 157"/>
                <a:gd name="T4" fmla="*/ 23 w 160"/>
                <a:gd name="T5" fmla="*/ 107 h 157"/>
                <a:gd name="T6" fmla="*/ 35 w 160"/>
                <a:gd name="T7" fmla="*/ 131 h 157"/>
                <a:gd name="T8" fmla="*/ 42 w 160"/>
                <a:gd name="T9" fmla="*/ 145 h 157"/>
                <a:gd name="T10" fmla="*/ 48 w 160"/>
                <a:gd name="T11" fmla="*/ 154 h 157"/>
                <a:gd name="T12" fmla="*/ 53 w 160"/>
                <a:gd name="T13" fmla="*/ 157 h 157"/>
                <a:gd name="T14" fmla="*/ 64 w 160"/>
                <a:gd name="T15" fmla="*/ 155 h 157"/>
                <a:gd name="T16" fmla="*/ 74 w 160"/>
                <a:gd name="T17" fmla="*/ 148 h 157"/>
                <a:gd name="T18" fmla="*/ 92 w 160"/>
                <a:gd name="T19" fmla="*/ 135 h 157"/>
                <a:gd name="T20" fmla="*/ 113 w 160"/>
                <a:gd name="T21" fmla="*/ 130 h 157"/>
                <a:gd name="T22" fmla="*/ 135 w 160"/>
                <a:gd name="T23" fmla="*/ 135 h 157"/>
                <a:gd name="T24" fmla="*/ 153 w 160"/>
                <a:gd name="T25" fmla="*/ 148 h 157"/>
                <a:gd name="T26" fmla="*/ 160 w 160"/>
                <a:gd name="T27" fmla="*/ 154 h 157"/>
                <a:gd name="T28" fmla="*/ 160 w 160"/>
                <a:gd name="T29" fmla="*/ 0 h 157"/>
                <a:gd name="T30" fmla="*/ 0 w 160"/>
                <a:gd name="T31" fmla="*/ 53 h 157"/>
                <a:gd name="T32" fmla="*/ 0 w 160"/>
                <a:gd name="T33" fmla="*/ 6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57">
                  <a:moveTo>
                    <a:pt x="0" y="61"/>
                  </a:moveTo>
                  <a:lnTo>
                    <a:pt x="0" y="61"/>
                  </a:lnTo>
                  <a:lnTo>
                    <a:pt x="23" y="107"/>
                  </a:lnTo>
                  <a:lnTo>
                    <a:pt x="35" y="131"/>
                  </a:lnTo>
                  <a:lnTo>
                    <a:pt x="42" y="145"/>
                  </a:lnTo>
                  <a:cubicBezTo>
                    <a:pt x="44" y="149"/>
                    <a:pt x="46" y="152"/>
                    <a:pt x="48" y="154"/>
                  </a:cubicBezTo>
                  <a:cubicBezTo>
                    <a:pt x="50" y="156"/>
                    <a:pt x="52" y="157"/>
                    <a:pt x="53" y="157"/>
                  </a:cubicBezTo>
                  <a:cubicBezTo>
                    <a:pt x="57" y="157"/>
                    <a:pt x="61" y="156"/>
                    <a:pt x="64" y="155"/>
                  </a:cubicBezTo>
                  <a:cubicBezTo>
                    <a:pt x="68" y="153"/>
                    <a:pt x="71" y="151"/>
                    <a:pt x="74" y="148"/>
                  </a:cubicBezTo>
                  <a:cubicBezTo>
                    <a:pt x="79" y="142"/>
                    <a:pt x="85" y="138"/>
                    <a:pt x="92" y="135"/>
                  </a:cubicBezTo>
                  <a:cubicBezTo>
                    <a:pt x="99" y="132"/>
                    <a:pt x="106" y="130"/>
                    <a:pt x="113" y="130"/>
                  </a:cubicBezTo>
                  <a:cubicBezTo>
                    <a:pt x="121" y="130"/>
                    <a:pt x="128" y="132"/>
                    <a:pt x="135" y="135"/>
                  </a:cubicBezTo>
                  <a:cubicBezTo>
                    <a:pt x="142" y="138"/>
                    <a:pt x="148" y="142"/>
                    <a:pt x="153" y="148"/>
                  </a:cubicBezTo>
                  <a:cubicBezTo>
                    <a:pt x="155" y="150"/>
                    <a:pt x="157" y="152"/>
                    <a:pt x="160" y="154"/>
                  </a:cubicBezTo>
                  <a:lnTo>
                    <a:pt x="160" y="0"/>
                  </a:lnTo>
                  <a:lnTo>
                    <a:pt x="0" y="5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160">
              <a:extLst>
                <a:ext uri="{FF2B5EF4-FFF2-40B4-BE49-F238E27FC236}">
                  <a16:creationId xmlns="" xmlns:a16="http://schemas.microsoft.com/office/drawing/2014/main" id="{F7548DFF-9C02-4AF4-AA3C-26DE15784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" y="2121"/>
              <a:ext cx="17" cy="17"/>
            </a:xfrm>
            <a:custGeom>
              <a:avLst/>
              <a:gdLst>
                <a:gd name="T0" fmla="*/ 27 w 27"/>
                <a:gd name="T1" fmla="*/ 0 h 27"/>
                <a:gd name="T2" fmla="*/ 27 w 27"/>
                <a:gd name="T3" fmla="*/ 0 h 27"/>
                <a:gd name="T4" fmla="*/ 0 w 27"/>
                <a:gd name="T5" fmla="*/ 0 h 27"/>
                <a:gd name="T6" fmla="*/ 0 w 27"/>
                <a:gd name="T7" fmla="*/ 27 h 27"/>
                <a:gd name="T8" fmla="*/ 27 w 27"/>
                <a:gd name="T9" fmla="*/ 27 h 27"/>
                <a:gd name="T10" fmla="*/ 27 w 27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161">
              <a:extLst>
                <a:ext uri="{FF2B5EF4-FFF2-40B4-BE49-F238E27FC236}">
                  <a16:creationId xmlns="" xmlns:a16="http://schemas.microsoft.com/office/drawing/2014/main" id="{204644BB-28B8-4512-B96D-F02D552B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" y="2154"/>
              <a:ext cx="106" cy="16"/>
            </a:xfrm>
            <a:custGeom>
              <a:avLst/>
              <a:gdLst>
                <a:gd name="T0" fmla="*/ 157 w 170"/>
                <a:gd name="T1" fmla="*/ 0 h 26"/>
                <a:gd name="T2" fmla="*/ 157 w 170"/>
                <a:gd name="T3" fmla="*/ 0 h 26"/>
                <a:gd name="T4" fmla="*/ 14 w 170"/>
                <a:gd name="T5" fmla="*/ 0 h 26"/>
                <a:gd name="T6" fmla="*/ 0 w 170"/>
                <a:gd name="T7" fmla="*/ 26 h 26"/>
                <a:gd name="T8" fmla="*/ 170 w 170"/>
                <a:gd name="T9" fmla="*/ 26 h 26"/>
                <a:gd name="T10" fmla="*/ 157 w 17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26">
                  <a:moveTo>
                    <a:pt x="157" y="0"/>
                  </a:moveTo>
                  <a:lnTo>
                    <a:pt x="157" y="0"/>
                  </a:lnTo>
                  <a:lnTo>
                    <a:pt x="14" y="0"/>
                  </a:lnTo>
                  <a:lnTo>
                    <a:pt x="0" y="26"/>
                  </a:lnTo>
                  <a:lnTo>
                    <a:pt x="170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162">
              <a:extLst>
                <a:ext uri="{FF2B5EF4-FFF2-40B4-BE49-F238E27FC236}">
                  <a16:creationId xmlns="" xmlns:a16="http://schemas.microsoft.com/office/drawing/2014/main" id="{68665CDC-0A4D-4091-BDD2-87145280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" y="2187"/>
              <a:ext cx="149" cy="40"/>
            </a:xfrm>
            <a:custGeom>
              <a:avLst/>
              <a:gdLst>
                <a:gd name="T0" fmla="*/ 240 w 240"/>
                <a:gd name="T1" fmla="*/ 0 h 64"/>
                <a:gd name="T2" fmla="*/ 240 w 240"/>
                <a:gd name="T3" fmla="*/ 0 h 64"/>
                <a:gd name="T4" fmla="*/ 0 w 240"/>
                <a:gd name="T5" fmla="*/ 0 h 64"/>
                <a:gd name="T6" fmla="*/ 0 w 240"/>
                <a:gd name="T7" fmla="*/ 64 h 64"/>
                <a:gd name="T8" fmla="*/ 120 w 240"/>
                <a:gd name="T9" fmla="*/ 24 h 64"/>
                <a:gd name="T10" fmla="*/ 240 w 240"/>
                <a:gd name="T11" fmla="*/ 64 h 64"/>
                <a:gd name="T12" fmla="*/ 240 w 24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4">
                  <a:moveTo>
                    <a:pt x="240" y="0"/>
                  </a:moveTo>
                  <a:lnTo>
                    <a:pt x="24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0" y="24"/>
                  </a:lnTo>
                  <a:lnTo>
                    <a:pt x="240" y="6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163">
              <a:extLst>
                <a:ext uri="{FF2B5EF4-FFF2-40B4-BE49-F238E27FC236}">
                  <a16:creationId xmlns="" xmlns:a16="http://schemas.microsoft.com/office/drawing/2014/main" id="{1F0F46F6-DAEE-4446-B1FE-C81B02E57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" y="2222"/>
              <a:ext cx="99" cy="97"/>
            </a:xfrm>
            <a:custGeom>
              <a:avLst/>
              <a:gdLst>
                <a:gd name="T0" fmla="*/ 160 w 160"/>
                <a:gd name="T1" fmla="*/ 61 h 157"/>
                <a:gd name="T2" fmla="*/ 160 w 160"/>
                <a:gd name="T3" fmla="*/ 61 h 157"/>
                <a:gd name="T4" fmla="*/ 160 w 160"/>
                <a:gd name="T5" fmla="*/ 53 h 157"/>
                <a:gd name="T6" fmla="*/ 0 w 160"/>
                <a:gd name="T7" fmla="*/ 0 h 157"/>
                <a:gd name="T8" fmla="*/ 0 w 160"/>
                <a:gd name="T9" fmla="*/ 154 h 157"/>
                <a:gd name="T10" fmla="*/ 7 w 160"/>
                <a:gd name="T11" fmla="*/ 148 h 157"/>
                <a:gd name="T12" fmla="*/ 25 w 160"/>
                <a:gd name="T13" fmla="*/ 135 h 157"/>
                <a:gd name="T14" fmla="*/ 46 w 160"/>
                <a:gd name="T15" fmla="*/ 130 h 157"/>
                <a:gd name="T16" fmla="*/ 68 w 160"/>
                <a:gd name="T17" fmla="*/ 135 h 157"/>
                <a:gd name="T18" fmla="*/ 86 w 160"/>
                <a:gd name="T19" fmla="*/ 148 h 157"/>
                <a:gd name="T20" fmla="*/ 106 w 160"/>
                <a:gd name="T21" fmla="*/ 157 h 157"/>
                <a:gd name="T22" fmla="*/ 111 w 160"/>
                <a:gd name="T23" fmla="*/ 154 h 157"/>
                <a:gd name="T24" fmla="*/ 118 w 160"/>
                <a:gd name="T25" fmla="*/ 145 h 157"/>
                <a:gd name="T26" fmla="*/ 118 w 160"/>
                <a:gd name="T27" fmla="*/ 144 h 157"/>
                <a:gd name="T28" fmla="*/ 125 w 160"/>
                <a:gd name="T29" fmla="*/ 131 h 157"/>
                <a:gd name="T30" fmla="*/ 136 w 160"/>
                <a:gd name="T31" fmla="*/ 107 h 157"/>
                <a:gd name="T32" fmla="*/ 160 w 160"/>
                <a:gd name="T33" fmla="*/ 6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57">
                  <a:moveTo>
                    <a:pt x="160" y="61"/>
                  </a:moveTo>
                  <a:lnTo>
                    <a:pt x="160" y="61"/>
                  </a:lnTo>
                  <a:lnTo>
                    <a:pt x="160" y="53"/>
                  </a:lnTo>
                  <a:lnTo>
                    <a:pt x="0" y="0"/>
                  </a:lnTo>
                  <a:lnTo>
                    <a:pt x="0" y="154"/>
                  </a:lnTo>
                  <a:cubicBezTo>
                    <a:pt x="2" y="152"/>
                    <a:pt x="4" y="150"/>
                    <a:pt x="7" y="148"/>
                  </a:cubicBezTo>
                  <a:cubicBezTo>
                    <a:pt x="12" y="142"/>
                    <a:pt x="18" y="138"/>
                    <a:pt x="25" y="135"/>
                  </a:cubicBezTo>
                  <a:cubicBezTo>
                    <a:pt x="32" y="132"/>
                    <a:pt x="39" y="130"/>
                    <a:pt x="46" y="130"/>
                  </a:cubicBezTo>
                  <a:cubicBezTo>
                    <a:pt x="54" y="130"/>
                    <a:pt x="61" y="132"/>
                    <a:pt x="68" y="135"/>
                  </a:cubicBezTo>
                  <a:cubicBezTo>
                    <a:pt x="75" y="138"/>
                    <a:pt x="81" y="142"/>
                    <a:pt x="86" y="148"/>
                  </a:cubicBezTo>
                  <a:cubicBezTo>
                    <a:pt x="92" y="154"/>
                    <a:pt x="99" y="157"/>
                    <a:pt x="106" y="157"/>
                  </a:cubicBezTo>
                  <a:cubicBezTo>
                    <a:pt x="108" y="157"/>
                    <a:pt x="109" y="156"/>
                    <a:pt x="111" y="154"/>
                  </a:cubicBezTo>
                  <a:cubicBezTo>
                    <a:pt x="113" y="152"/>
                    <a:pt x="115" y="149"/>
                    <a:pt x="118" y="145"/>
                  </a:cubicBezTo>
                  <a:lnTo>
                    <a:pt x="118" y="144"/>
                  </a:lnTo>
                  <a:lnTo>
                    <a:pt x="125" y="131"/>
                  </a:lnTo>
                  <a:lnTo>
                    <a:pt x="136" y="107"/>
                  </a:lnTo>
                  <a:lnTo>
                    <a:pt x="160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7" name="Group 166">
            <a:extLst>
              <a:ext uri="{FF2B5EF4-FFF2-40B4-BE49-F238E27FC236}">
                <a16:creationId xmlns="" xmlns:a16="http://schemas.microsoft.com/office/drawing/2014/main" id="{2564A77F-FFAF-4481-B28B-600E2BD419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3850" y="3316288"/>
            <a:ext cx="406400" cy="406400"/>
            <a:chOff x="5004" y="2089"/>
            <a:chExt cx="256" cy="256"/>
          </a:xfrm>
        </p:grpSpPr>
        <p:sp>
          <p:nvSpPr>
            <p:cNvPr id="398" name="AutoShape 165">
              <a:extLst>
                <a:ext uri="{FF2B5EF4-FFF2-40B4-BE49-F238E27FC236}">
                  <a16:creationId xmlns="" xmlns:a16="http://schemas.microsoft.com/office/drawing/2014/main" id="{F21D3827-3D65-445C-96AA-0360A25A9E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4" y="2089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167">
              <a:extLst>
                <a:ext uri="{FF2B5EF4-FFF2-40B4-BE49-F238E27FC236}">
                  <a16:creationId xmlns="" xmlns:a16="http://schemas.microsoft.com/office/drawing/2014/main" id="{47CFA694-6755-42A8-9591-7906A57E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2127"/>
              <a:ext cx="248" cy="133"/>
            </a:xfrm>
            <a:custGeom>
              <a:avLst/>
              <a:gdLst>
                <a:gd name="T0" fmla="*/ 374 w 399"/>
                <a:gd name="T1" fmla="*/ 211 h 214"/>
                <a:gd name="T2" fmla="*/ 374 w 399"/>
                <a:gd name="T3" fmla="*/ 211 h 214"/>
                <a:gd name="T4" fmla="*/ 387 w 399"/>
                <a:gd name="T5" fmla="*/ 204 h 214"/>
                <a:gd name="T6" fmla="*/ 396 w 399"/>
                <a:gd name="T7" fmla="*/ 191 h 214"/>
                <a:gd name="T8" fmla="*/ 399 w 399"/>
                <a:gd name="T9" fmla="*/ 175 h 214"/>
                <a:gd name="T10" fmla="*/ 396 w 399"/>
                <a:gd name="T11" fmla="*/ 158 h 214"/>
                <a:gd name="T12" fmla="*/ 387 w 399"/>
                <a:gd name="T13" fmla="*/ 145 h 214"/>
                <a:gd name="T14" fmla="*/ 374 w 399"/>
                <a:gd name="T15" fmla="*/ 137 h 214"/>
                <a:gd name="T16" fmla="*/ 357 w 399"/>
                <a:gd name="T17" fmla="*/ 134 h 214"/>
                <a:gd name="T18" fmla="*/ 259 w 399"/>
                <a:gd name="T19" fmla="*/ 134 h 214"/>
                <a:gd name="T20" fmla="*/ 158 w 399"/>
                <a:gd name="T21" fmla="*/ 5 h 214"/>
                <a:gd name="T22" fmla="*/ 147 w 399"/>
                <a:gd name="T23" fmla="*/ 0 h 214"/>
                <a:gd name="T24" fmla="*/ 107 w 399"/>
                <a:gd name="T25" fmla="*/ 0 h 214"/>
                <a:gd name="T26" fmla="*/ 98 w 399"/>
                <a:gd name="T27" fmla="*/ 4 h 214"/>
                <a:gd name="T28" fmla="*/ 94 w 399"/>
                <a:gd name="T29" fmla="*/ 14 h 214"/>
                <a:gd name="T30" fmla="*/ 95 w 399"/>
                <a:gd name="T31" fmla="*/ 19 h 214"/>
                <a:gd name="T32" fmla="*/ 149 w 399"/>
                <a:gd name="T33" fmla="*/ 134 h 214"/>
                <a:gd name="T34" fmla="*/ 94 w 399"/>
                <a:gd name="T35" fmla="*/ 134 h 214"/>
                <a:gd name="T36" fmla="*/ 78 w 399"/>
                <a:gd name="T37" fmla="*/ 102 h 214"/>
                <a:gd name="T38" fmla="*/ 73 w 399"/>
                <a:gd name="T39" fmla="*/ 97 h 214"/>
                <a:gd name="T40" fmla="*/ 66 w 399"/>
                <a:gd name="T41" fmla="*/ 95 h 214"/>
                <a:gd name="T42" fmla="*/ 13 w 399"/>
                <a:gd name="T43" fmla="*/ 95 h 214"/>
                <a:gd name="T44" fmla="*/ 3 w 399"/>
                <a:gd name="T45" fmla="*/ 99 h 214"/>
                <a:gd name="T46" fmla="*/ 0 w 399"/>
                <a:gd name="T47" fmla="*/ 108 h 214"/>
                <a:gd name="T48" fmla="*/ 1 w 399"/>
                <a:gd name="T49" fmla="*/ 117 h 214"/>
                <a:gd name="T50" fmla="*/ 6 w 399"/>
                <a:gd name="T51" fmla="*/ 133 h 214"/>
                <a:gd name="T52" fmla="*/ 12 w 399"/>
                <a:gd name="T53" fmla="*/ 154 h 214"/>
                <a:gd name="T54" fmla="*/ 18 w 399"/>
                <a:gd name="T55" fmla="*/ 176 h 214"/>
                <a:gd name="T56" fmla="*/ 23 w 399"/>
                <a:gd name="T57" fmla="*/ 194 h 214"/>
                <a:gd name="T58" fmla="*/ 27 w 399"/>
                <a:gd name="T59" fmla="*/ 204 h 214"/>
                <a:gd name="T60" fmla="*/ 31 w 399"/>
                <a:gd name="T61" fmla="*/ 211 h 214"/>
                <a:gd name="T62" fmla="*/ 39 w 399"/>
                <a:gd name="T63" fmla="*/ 214 h 214"/>
                <a:gd name="T64" fmla="*/ 357 w 399"/>
                <a:gd name="T65" fmla="*/ 214 h 214"/>
                <a:gd name="T66" fmla="*/ 374 w 399"/>
                <a:gd name="T67" fmla="*/ 21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9" h="214">
                  <a:moveTo>
                    <a:pt x="374" y="211"/>
                  </a:moveTo>
                  <a:lnTo>
                    <a:pt x="374" y="211"/>
                  </a:lnTo>
                  <a:cubicBezTo>
                    <a:pt x="379" y="209"/>
                    <a:pt x="384" y="207"/>
                    <a:pt x="387" y="204"/>
                  </a:cubicBezTo>
                  <a:cubicBezTo>
                    <a:pt x="391" y="200"/>
                    <a:pt x="394" y="196"/>
                    <a:pt x="396" y="191"/>
                  </a:cubicBezTo>
                  <a:cubicBezTo>
                    <a:pt x="398" y="186"/>
                    <a:pt x="399" y="181"/>
                    <a:pt x="399" y="175"/>
                  </a:cubicBezTo>
                  <a:cubicBezTo>
                    <a:pt x="399" y="169"/>
                    <a:pt x="398" y="163"/>
                    <a:pt x="396" y="158"/>
                  </a:cubicBezTo>
                  <a:cubicBezTo>
                    <a:pt x="394" y="153"/>
                    <a:pt x="391" y="149"/>
                    <a:pt x="387" y="145"/>
                  </a:cubicBezTo>
                  <a:cubicBezTo>
                    <a:pt x="384" y="142"/>
                    <a:pt x="379" y="139"/>
                    <a:pt x="374" y="137"/>
                  </a:cubicBezTo>
                  <a:cubicBezTo>
                    <a:pt x="369" y="135"/>
                    <a:pt x="363" y="134"/>
                    <a:pt x="357" y="134"/>
                  </a:cubicBezTo>
                  <a:lnTo>
                    <a:pt x="259" y="134"/>
                  </a:lnTo>
                  <a:lnTo>
                    <a:pt x="158" y="5"/>
                  </a:lnTo>
                  <a:cubicBezTo>
                    <a:pt x="155" y="2"/>
                    <a:pt x="152" y="0"/>
                    <a:pt x="147" y="0"/>
                  </a:cubicBezTo>
                  <a:lnTo>
                    <a:pt x="107" y="0"/>
                  </a:lnTo>
                  <a:cubicBezTo>
                    <a:pt x="103" y="0"/>
                    <a:pt x="100" y="2"/>
                    <a:pt x="98" y="4"/>
                  </a:cubicBezTo>
                  <a:cubicBezTo>
                    <a:pt x="95" y="7"/>
                    <a:pt x="94" y="10"/>
                    <a:pt x="94" y="14"/>
                  </a:cubicBezTo>
                  <a:cubicBezTo>
                    <a:pt x="94" y="16"/>
                    <a:pt x="94" y="18"/>
                    <a:pt x="95" y="19"/>
                  </a:cubicBezTo>
                  <a:lnTo>
                    <a:pt x="149" y="134"/>
                  </a:lnTo>
                  <a:lnTo>
                    <a:pt x="94" y="134"/>
                  </a:lnTo>
                  <a:lnTo>
                    <a:pt x="78" y="102"/>
                  </a:lnTo>
                  <a:cubicBezTo>
                    <a:pt x="77" y="100"/>
                    <a:pt x="75" y="98"/>
                    <a:pt x="73" y="97"/>
                  </a:cubicBezTo>
                  <a:cubicBezTo>
                    <a:pt x="71" y="95"/>
                    <a:pt x="68" y="95"/>
                    <a:pt x="66" y="95"/>
                  </a:cubicBezTo>
                  <a:lnTo>
                    <a:pt x="13" y="95"/>
                  </a:lnTo>
                  <a:cubicBezTo>
                    <a:pt x="9" y="95"/>
                    <a:pt x="6" y="96"/>
                    <a:pt x="3" y="99"/>
                  </a:cubicBezTo>
                  <a:cubicBezTo>
                    <a:pt x="1" y="101"/>
                    <a:pt x="0" y="105"/>
                    <a:pt x="0" y="108"/>
                  </a:cubicBezTo>
                  <a:cubicBezTo>
                    <a:pt x="0" y="109"/>
                    <a:pt x="0" y="112"/>
                    <a:pt x="1" y="117"/>
                  </a:cubicBezTo>
                  <a:cubicBezTo>
                    <a:pt x="2" y="121"/>
                    <a:pt x="4" y="127"/>
                    <a:pt x="6" y="133"/>
                  </a:cubicBezTo>
                  <a:cubicBezTo>
                    <a:pt x="8" y="140"/>
                    <a:pt x="10" y="147"/>
                    <a:pt x="12" y="154"/>
                  </a:cubicBezTo>
                  <a:cubicBezTo>
                    <a:pt x="14" y="162"/>
                    <a:pt x="16" y="169"/>
                    <a:pt x="18" y="176"/>
                  </a:cubicBezTo>
                  <a:cubicBezTo>
                    <a:pt x="20" y="183"/>
                    <a:pt x="22" y="189"/>
                    <a:pt x="23" y="194"/>
                  </a:cubicBezTo>
                  <a:cubicBezTo>
                    <a:pt x="25" y="199"/>
                    <a:pt x="26" y="202"/>
                    <a:pt x="27" y="204"/>
                  </a:cubicBezTo>
                  <a:cubicBezTo>
                    <a:pt x="27" y="207"/>
                    <a:pt x="29" y="209"/>
                    <a:pt x="31" y="211"/>
                  </a:cubicBezTo>
                  <a:cubicBezTo>
                    <a:pt x="34" y="213"/>
                    <a:pt x="36" y="214"/>
                    <a:pt x="39" y="214"/>
                  </a:cubicBezTo>
                  <a:lnTo>
                    <a:pt x="357" y="214"/>
                  </a:lnTo>
                  <a:cubicBezTo>
                    <a:pt x="363" y="214"/>
                    <a:pt x="369" y="213"/>
                    <a:pt x="374" y="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168">
              <a:extLst>
                <a:ext uri="{FF2B5EF4-FFF2-40B4-BE49-F238E27FC236}">
                  <a16:creationId xmlns="" xmlns:a16="http://schemas.microsoft.com/office/drawing/2014/main" id="{79849CDA-09C8-4042-A6CD-3BB980DE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2293"/>
              <a:ext cx="181" cy="16"/>
            </a:xfrm>
            <a:custGeom>
              <a:avLst/>
              <a:gdLst>
                <a:gd name="T0" fmla="*/ 0 w 293"/>
                <a:gd name="T1" fmla="*/ 27 h 27"/>
                <a:gd name="T2" fmla="*/ 0 w 293"/>
                <a:gd name="T3" fmla="*/ 27 h 27"/>
                <a:gd name="T4" fmla="*/ 293 w 293"/>
                <a:gd name="T5" fmla="*/ 27 h 27"/>
                <a:gd name="T6" fmla="*/ 293 w 293"/>
                <a:gd name="T7" fmla="*/ 0 h 27"/>
                <a:gd name="T8" fmla="*/ 0 w 293"/>
                <a:gd name="T9" fmla="*/ 0 h 27"/>
                <a:gd name="T10" fmla="*/ 0 w 293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7">
                  <a:moveTo>
                    <a:pt x="0" y="27"/>
                  </a:moveTo>
                  <a:lnTo>
                    <a:pt x="0" y="27"/>
                  </a:lnTo>
                  <a:lnTo>
                    <a:pt x="293" y="27"/>
                  </a:lnTo>
                  <a:lnTo>
                    <a:pt x="29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1" name="Group 171">
            <a:extLst>
              <a:ext uri="{FF2B5EF4-FFF2-40B4-BE49-F238E27FC236}">
                <a16:creationId xmlns="" xmlns:a16="http://schemas.microsoft.com/office/drawing/2014/main" id="{1B2CF11C-5495-4447-9DD9-DA872E91E2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2250" y="3303588"/>
            <a:ext cx="406400" cy="406400"/>
            <a:chOff x="4140" y="2081"/>
            <a:chExt cx="256" cy="256"/>
          </a:xfrm>
        </p:grpSpPr>
        <p:sp>
          <p:nvSpPr>
            <p:cNvPr id="402" name="AutoShape 170">
              <a:extLst>
                <a:ext uri="{FF2B5EF4-FFF2-40B4-BE49-F238E27FC236}">
                  <a16:creationId xmlns="" xmlns:a16="http://schemas.microsoft.com/office/drawing/2014/main" id="{D721BD0D-5F03-4872-9BA9-E733CF3CD77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40" y="2081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172">
              <a:extLst>
                <a:ext uri="{FF2B5EF4-FFF2-40B4-BE49-F238E27FC236}">
                  <a16:creationId xmlns="" xmlns:a16="http://schemas.microsoft.com/office/drawing/2014/main" id="{D7D89328-46BF-425D-B3E2-CD9B21BA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" y="2111"/>
              <a:ext cx="34" cy="182"/>
            </a:xfrm>
            <a:custGeom>
              <a:avLst/>
              <a:gdLst>
                <a:gd name="T0" fmla="*/ 27 w 54"/>
                <a:gd name="T1" fmla="*/ 294 h 294"/>
                <a:gd name="T2" fmla="*/ 27 w 54"/>
                <a:gd name="T3" fmla="*/ 294 h 294"/>
                <a:gd name="T4" fmla="*/ 54 w 54"/>
                <a:gd name="T5" fmla="*/ 294 h 294"/>
                <a:gd name="T6" fmla="*/ 54 w 54"/>
                <a:gd name="T7" fmla="*/ 0 h 294"/>
                <a:gd name="T8" fmla="*/ 27 w 54"/>
                <a:gd name="T9" fmla="*/ 0 h 294"/>
                <a:gd name="T10" fmla="*/ 0 w 54"/>
                <a:gd name="T11" fmla="*/ 27 h 294"/>
                <a:gd name="T12" fmla="*/ 0 w 54"/>
                <a:gd name="T13" fmla="*/ 267 h 294"/>
                <a:gd name="T14" fmla="*/ 27 w 54"/>
                <a:gd name="T1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94">
                  <a:moveTo>
                    <a:pt x="27" y="294"/>
                  </a:moveTo>
                  <a:lnTo>
                    <a:pt x="27" y="294"/>
                  </a:lnTo>
                  <a:lnTo>
                    <a:pt x="54" y="294"/>
                  </a:lnTo>
                  <a:lnTo>
                    <a:pt x="54" y="0"/>
                  </a:ln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67"/>
                  </a:lnTo>
                  <a:cubicBezTo>
                    <a:pt x="0" y="282"/>
                    <a:pt x="12" y="294"/>
                    <a:pt x="27" y="2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173">
              <a:extLst>
                <a:ext uri="{FF2B5EF4-FFF2-40B4-BE49-F238E27FC236}">
                  <a16:creationId xmlns="" xmlns:a16="http://schemas.microsoft.com/office/drawing/2014/main" id="{DF97E66A-0E24-45B0-A214-EA55131D2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9" y="2079"/>
              <a:ext cx="66" cy="214"/>
            </a:xfrm>
            <a:custGeom>
              <a:avLst/>
              <a:gdLst>
                <a:gd name="T0" fmla="*/ 80 w 107"/>
                <a:gd name="T1" fmla="*/ 52 h 346"/>
                <a:gd name="T2" fmla="*/ 80 w 107"/>
                <a:gd name="T3" fmla="*/ 52 h 346"/>
                <a:gd name="T4" fmla="*/ 27 w 107"/>
                <a:gd name="T5" fmla="*/ 52 h 346"/>
                <a:gd name="T6" fmla="*/ 27 w 107"/>
                <a:gd name="T7" fmla="*/ 26 h 346"/>
                <a:gd name="T8" fmla="*/ 80 w 107"/>
                <a:gd name="T9" fmla="*/ 26 h 346"/>
                <a:gd name="T10" fmla="*/ 80 w 107"/>
                <a:gd name="T11" fmla="*/ 52 h 346"/>
                <a:gd name="T12" fmla="*/ 105 w 107"/>
                <a:gd name="T13" fmla="*/ 15 h 346"/>
                <a:gd name="T14" fmla="*/ 105 w 107"/>
                <a:gd name="T15" fmla="*/ 15 h 346"/>
                <a:gd name="T16" fmla="*/ 99 w 107"/>
                <a:gd name="T17" fmla="*/ 7 h 346"/>
                <a:gd name="T18" fmla="*/ 91 w 107"/>
                <a:gd name="T19" fmla="*/ 2 h 346"/>
                <a:gd name="T20" fmla="*/ 80 w 107"/>
                <a:gd name="T21" fmla="*/ 0 h 346"/>
                <a:gd name="T22" fmla="*/ 27 w 107"/>
                <a:gd name="T23" fmla="*/ 0 h 346"/>
                <a:gd name="T24" fmla="*/ 17 w 107"/>
                <a:gd name="T25" fmla="*/ 2 h 346"/>
                <a:gd name="T26" fmla="*/ 8 w 107"/>
                <a:gd name="T27" fmla="*/ 7 h 346"/>
                <a:gd name="T28" fmla="*/ 3 w 107"/>
                <a:gd name="T29" fmla="*/ 15 h 346"/>
                <a:gd name="T30" fmla="*/ 0 w 107"/>
                <a:gd name="T31" fmla="*/ 26 h 346"/>
                <a:gd name="T32" fmla="*/ 0 w 107"/>
                <a:gd name="T33" fmla="*/ 346 h 346"/>
                <a:gd name="T34" fmla="*/ 107 w 107"/>
                <a:gd name="T35" fmla="*/ 346 h 346"/>
                <a:gd name="T36" fmla="*/ 107 w 107"/>
                <a:gd name="T37" fmla="*/ 39 h 346"/>
                <a:gd name="T38" fmla="*/ 107 w 107"/>
                <a:gd name="T39" fmla="*/ 39 h 346"/>
                <a:gd name="T40" fmla="*/ 107 w 107"/>
                <a:gd name="T41" fmla="*/ 26 h 346"/>
                <a:gd name="T42" fmla="*/ 105 w 107"/>
                <a:gd name="T43" fmla="*/ 1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346">
                  <a:moveTo>
                    <a:pt x="80" y="52"/>
                  </a:moveTo>
                  <a:lnTo>
                    <a:pt x="80" y="52"/>
                  </a:lnTo>
                  <a:lnTo>
                    <a:pt x="27" y="52"/>
                  </a:lnTo>
                  <a:lnTo>
                    <a:pt x="27" y="26"/>
                  </a:lnTo>
                  <a:lnTo>
                    <a:pt x="80" y="26"/>
                  </a:lnTo>
                  <a:lnTo>
                    <a:pt x="80" y="52"/>
                  </a:lnTo>
                  <a:close/>
                  <a:moveTo>
                    <a:pt x="105" y="15"/>
                  </a:moveTo>
                  <a:lnTo>
                    <a:pt x="105" y="15"/>
                  </a:lnTo>
                  <a:cubicBezTo>
                    <a:pt x="104" y="12"/>
                    <a:pt x="102" y="9"/>
                    <a:pt x="99" y="7"/>
                  </a:cubicBezTo>
                  <a:cubicBezTo>
                    <a:pt x="97" y="4"/>
                    <a:pt x="94" y="3"/>
                    <a:pt x="91" y="2"/>
                  </a:cubicBezTo>
                  <a:cubicBezTo>
                    <a:pt x="88" y="1"/>
                    <a:pt x="84" y="0"/>
                    <a:pt x="80" y="0"/>
                  </a:cubicBezTo>
                  <a:lnTo>
                    <a:pt x="27" y="0"/>
                  </a:ln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4"/>
                    <a:pt x="8" y="7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1" y="18"/>
                    <a:pt x="0" y="22"/>
                    <a:pt x="0" y="26"/>
                  </a:cubicBezTo>
                  <a:lnTo>
                    <a:pt x="0" y="346"/>
                  </a:lnTo>
                  <a:lnTo>
                    <a:pt x="107" y="34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26"/>
                  </a:lnTo>
                  <a:cubicBezTo>
                    <a:pt x="107" y="22"/>
                    <a:pt x="106" y="18"/>
                    <a:pt x="105" y="1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174">
              <a:extLst>
                <a:ext uri="{FF2B5EF4-FFF2-40B4-BE49-F238E27FC236}">
                  <a16:creationId xmlns="" xmlns:a16="http://schemas.microsoft.com/office/drawing/2014/main" id="{DB3E1DB5-1970-4F32-A016-46A95A764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" y="2111"/>
              <a:ext cx="33" cy="182"/>
            </a:xfrm>
            <a:custGeom>
              <a:avLst/>
              <a:gdLst>
                <a:gd name="T0" fmla="*/ 53 w 53"/>
                <a:gd name="T1" fmla="*/ 267 h 294"/>
                <a:gd name="T2" fmla="*/ 53 w 53"/>
                <a:gd name="T3" fmla="*/ 267 h 294"/>
                <a:gd name="T4" fmla="*/ 53 w 53"/>
                <a:gd name="T5" fmla="*/ 27 h 294"/>
                <a:gd name="T6" fmla="*/ 27 w 53"/>
                <a:gd name="T7" fmla="*/ 0 h 294"/>
                <a:gd name="T8" fmla="*/ 0 w 53"/>
                <a:gd name="T9" fmla="*/ 0 h 294"/>
                <a:gd name="T10" fmla="*/ 0 w 53"/>
                <a:gd name="T11" fmla="*/ 294 h 294"/>
                <a:gd name="T12" fmla="*/ 27 w 53"/>
                <a:gd name="T13" fmla="*/ 294 h 294"/>
                <a:gd name="T14" fmla="*/ 53 w 53"/>
                <a:gd name="T15" fmla="*/ 26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94">
                  <a:moveTo>
                    <a:pt x="53" y="267"/>
                  </a:moveTo>
                  <a:lnTo>
                    <a:pt x="53" y="267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lnTo>
                    <a:pt x="0" y="0"/>
                  </a:lnTo>
                  <a:lnTo>
                    <a:pt x="0" y="294"/>
                  </a:lnTo>
                  <a:lnTo>
                    <a:pt x="27" y="294"/>
                  </a:lnTo>
                  <a:cubicBezTo>
                    <a:pt x="41" y="294"/>
                    <a:pt x="53" y="282"/>
                    <a:pt x="53" y="2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175">
              <a:extLst>
                <a:ext uri="{FF2B5EF4-FFF2-40B4-BE49-F238E27FC236}">
                  <a16:creationId xmlns="" xmlns:a16="http://schemas.microsoft.com/office/drawing/2014/main" id="{EE4CBBC6-0986-4366-90C4-0A87A6D1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2308"/>
              <a:ext cx="37" cy="36"/>
            </a:xfrm>
            <a:custGeom>
              <a:avLst/>
              <a:gdLst>
                <a:gd name="T0" fmla="*/ 48 w 59"/>
                <a:gd name="T1" fmla="*/ 48 h 58"/>
                <a:gd name="T2" fmla="*/ 48 w 59"/>
                <a:gd name="T3" fmla="*/ 48 h 58"/>
                <a:gd name="T4" fmla="*/ 48 w 59"/>
                <a:gd name="T5" fmla="*/ 10 h 58"/>
                <a:gd name="T6" fmla="*/ 11 w 59"/>
                <a:gd name="T7" fmla="*/ 10 h 58"/>
                <a:gd name="T8" fmla="*/ 11 w 59"/>
                <a:gd name="T9" fmla="*/ 48 h 58"/>
                <a:gd name="T10" fmla="*/ 48 w 59"/>
                <a:gd name="T11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8">
                  <a:moveTo>
                    <a:pt x="48" y="48"/>
                  </a:moveTo>
                  <a:lnTo>
                    <a:pt x="48" y="48"/>
                  </a:lnTo>
                  <a:cubicBezTo>
                    <a:pt x="59" y="37"/>
                    <a:pt x="59" y="20"/>
                    <a:pt x="48" y="10"/>
                  </a:cubicBezTo>
                  <a:cubicBezTo>
                    <a:pt x="38" y="0"/>
                    <a:pt x="21" y="0"/>
                    <a:pt x="11" y="10"/>
                  </a:cubicBezTo>
                  <a:cubicBezTo>
                    <a:pt x="0" y="20"/>
                    <a:pt x="0" y="37"/>
                    <a:pt x="11" y="48"/>
                  </a:cubicBezTo>
                  <a:cubicBezTo>
                    <a:pt x="21" y="58"/>
                    <a:pt x="38" y="58"/>
                    <a:pt x="48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176">
              <a:extLst>
                <a:ext uri="{FF2B5EF4-FFF2-40B4-BE49-F238E27FC236}">
                  <a16:creationId xmlns="" xmlns:a16="http://schemas.microsoft.com/office/drawing/2014/main" id="{A4F4CDC3-96BE-4540-81AF-4A4F170B9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308"/>
              <a:ext cx="36" cy="36"/>
            </a:xfrm>
            <a:custGeom>
              <a:avLst/>
              <a:gdLst>
                <a:gd name="T0" fmla="*/ 48 w 58"/>
                <a:gd name="T1" fmla="*/ 48 h 58"/>
                <a:gd name="T2" fmla="*/ 48 w 58"/>
                <a:gd name="T3" fmla="*/ 48 h 58"/>
                <a:gd name="T4" fmla="*/ 48 w 58"/>
                <a:gd name="T5" fmla="*/ 10 h 58"/>
                <a:gd name="T6" fmla="*/ 10 w 58"/>
                <a:gd name="T7" fmla="*/ 10 h 58"/>
                <a:gd name="T8" fmla="*/ 10 w 58"/>
                <a:gd name="T9" fmla="*/ 48 h 58"/>
                <a:gd name="T10" fmla="*/ 48 w 58"/>
                <a:gd name="T11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8">
                  <a:moveTo>
                    <a:pt x="48" y="48"/>
                  </a:moveTo>
                  <a:lnTo>
                    <a:pt x="48" y="48"/>
                  </a:lnTo>
                  <a:cubicBezTo>
                    <a:pt x="58" y="37"/>
                    <a:pt x="58" y="20"/>
                    <a:pt x="48" y="10"/>
                  </a:cubicBezTo>
                  <a:cubicBezTo>
                    <a:pt x="38" y="0"/>
                    <a:pt x="21" y="0"/>
                    <a:pt x="10" y="10"/>
                  </a:cubicBezTo>
                  <a:cubicBezTo>
                    <a:pt x="0" y="20"/>
                    <a:pt x="0" y="37"/>
                    <a:pt x="10" y="48"/>
                  </a:cubicBezTo>
                  <a:cubicBezTo>
                    <a:pt x="21" y="58"/>
                    <a:pt x="38" y="58"/>
                    <a:pt x="48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8" name="Group 179">
            <a:extLst>
              <a:ext uri="{FF2B5EF4-FFF2-40B4-BE49-F238E27FC236}">
                <a16:creationId xmlns="" xmlns:a16="http://schemas.microsoft.com/office/drawing/2014/main" id="{45CDA7F2-A78C-4EC5-9773-E830546973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2713" y="3314700"/>
            <a:ext cx="406400" cy="406400"/>
            <a:chOff x="3271" y="2088"/>
            <a:chExt cx="256" cy="256"/>
          </a:xfrm>
        </p:grpSpPr>
        <p:sp>
          <p:nvSpPr>
            <p:cNvPr id="409" name="AutoShape 178">
              <a:extLst>
                <a:ext uri="{FF2B5EF4-FFF2-40B4-BE49-F238E27FC236}">
                  <a16:creationId xmlns="" xmlns:a16="http://schemas.microsoft.com/office/drawing/2014/main" id="{4B7DB536-ADD2-468E-AE4E-0FD5DA4CED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1" y="208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180">
              <a:extLst>
                <a:ext uri="{FF2B5EF4-FFF2-40B4-BE49-F238E27FC236}">
                  <a16:creationId xmlns="" xmlns:a16="http://schemas.microsoft.com/office/drawing/2014/main" id="{0C56B697-0EDD-4E2E-9A36-96926BA39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" y="2250"/>
              <a:ext cx="65" cy="51"/>
            </a:xfrm>
            <a:custGeom>
              <a:avLst/>
              <a:gdLst>
                <a:gd name="T0" fmla="*/ 0 w 104"/>
                <a:gd name="T1" fmla="*/ 82 h 82"/>
                <a:gd name="T2" fmla="*/ 0 w 104"/>
                <a:gd name="T3" fmla="*/ 82 h 82"/>
                <a:gd name="T4" fmla="*/ 104 w 104"/>
                <a:gd name="T5" fmla="*/ 82 h 82"/>
                <a:gd name="T6" fmla="*/ 99 w 104"/>
                <a:gd name="T7" fmla="*/ 0 h 82"/>
                <a:gd name="T8" fmla="*/ 5 w 104"/>
                <a:gd name="T9" fmla="*/ 0 h 82"/>
                <a:gd name="T10" fmla="*/ 0 w 104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82">
                  <a:moveTo>
                    <a:pt x="0" y="82"/>
                  </a:moveTo>
                  <a:lnTo>
                    <a:pt x="0" y="82"/>
                  </a:lnTo>
                  <a:lnTo>
                    <a:pt x="104" y="82"/>
                  </a:lnTo>
                  <a:lnTo>
                    <a:pt x="99" y="0"/>
                  </a:lnTo>
                  <a:lnTo>
                    <a:pt x="5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181">
              <a:extLst>
                <a:ext uri="{FF2B5EF4-FFF2-40B4-BE49-F238E27FC236}">
                  <a16:creationId xmlns="" xmlns:a16="http://schemas.microsoft.com/office/drawing/2014/main" id="{924A8C4C-57E4-40D7-BEAF-57BB5554A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134"/>
              <a:ext cx="48" cy="34"/>
            </a:xfrm>
            <a:custGeom>
              <a:avLst/>
              <a:gdLst>
                <a:gd name="T0" fmla="*/ 78 w 78"/>
                <a:gd name="T1" fmla="*/ 0 h 55"/>
                <a:gd name="T2" fmla="*/ 78 w 78"/>
                <a:gd name="T3" fmla="*/ 0 h 55"/>
                <a:gd name="T4" fmla="*/ 12 w 78"/>
                <a:gd name="T5" fmla="*/ 0 h 55"/>
                <a:gd name="T6" fmla="*/ 0 w 78"/>
                <a:gd name="T7" fmla="*/ 55 h 55"/>
                <a:gd name="T8" fmla="*/ 74 w 78"/>
                <a:gd name="T9" fmla="*/ 55 h 55"/>
                <a:gd name="T10" fmla="*/ 78 w 78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55">
                  <a:moveTo>
                    <a:pt x="78" y="0"/>
                  </a:moveTo>
                  <a:lnTo>
                    <a:pt x="78" y="0"/>
                  </a:lnTo>
                  <a:lnTo>
                    <a:pt x="12" y="0"/>
                  </a:lnTo>
                  <a:lnTo>
                    <a:pt x="0" y="55"/>
                  </a:lnTo>
                  <a:lnTo>
                    <a:pt x="74" y="5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182">
              <a:extLst>
                <a:ext uri="{FF2B5EF4-FFF2-40B4-BE49-F238E27FC236}">
                  <a16:creationId xmlns="" xmlns:a16="http://schemas.microsoft.com/office/drawing/2014/main" id="{F79E94FE-8804-4715-A5BC-D72191A7E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250"/>
              <a:ext cx="69" cy="51"/>
            </a:xfrm>
            <a:custGeom>
              <a:avLst/>
              <a:gdLst>
                <a:gd name="T0" fmla="*/ 0 w 110"/>
                <a:gd name="T1" fmla="*/ 82 h 82"/>
                <a:gd name="T2" fmla="*/ 0 w 110"/>
                <a:gd name="T3" fmla="*/ 82 h 82"/>
                <a:gd name="T4" fmla="*/ 104 w 110"/>
                <a:gd name="T5" fmla="*/ 82 h 82"/>
                <a:gd name="T6" fmla="*/ 110 w 110"/>
                <a:gd name="T7" fmla="*/ 0 h 82"/>
                <a:gd name="T8" fmla="*/ 17 w 110"/>
                <a:gd name="T9" fmla="*/ 0 h 82"/>
                <a:gd name="T10" fmla="*/ 0 w 110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0" y="82"/>
                  </a:moveTo>
                  <a:lnTo>
                    <a:pt x="0" y="82"/>
                  </a:lnTo>
                  <a:lnTo>
                    <a:pt x="104" y="82"/>
                  </a:lnTo>
                  <a:lnTo>
                    <a:pt x="110" y="0"/>
                  </a:lnTo>
                  <a:lnTo>
                    <a:pt x="17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183">
              <a:extLst>
                <a:ext uri="{FF2B5EF4-FFF2-40B4-BE49-F238E27FC236}">
                  <a16:creationId xmlns="" xmlns:a16="http://schemas.microsoft.com/office/drawing/2014/main" id="{D0346D0D-0B6A-4946-B8B5-5DFA8D9E0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2250"/>
              <a:ext cx="68" cy="51"/>
            </a:xfrm>
            <a:custGeom>
              <a:avLst/>
              <a:gdLst>
                <a:gd name="T0" fmla="*/ 0 w 110"/>
                <a:gd name="T1" fmla="*/ 0 h 82"/>
                <a:gd name="T2" fmla="*/ 0 w 110"/>
                <a:gd name="T3" fmla="*/ 0 h 82"/>
                <a:gd name="T4" fmla="*/ 6 w 110"/>
                <a:gd name="T5" fmla="*/ 82 h 82"/>
                <a:gd name="T6" fmla="*/ 110 w 110"/>
                <a:gd name="T7" fmla="*/ 82 h 82"/>
                <a:gd name="T8" fmla="*/ 93 w 110"/>
                <a:gd name="T9" fmla="*/ 0 h 82"/>
                <a:gd name="T10" fmla="*/ 0 w 11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0" y="0"/>
                  </a:moveTo>
                  <a:lnTo>
                    <a:pt x="0" y="0"/>
                  </a:lnTo>
                  <a:lnTo>
                    <a:pt x="6" y="82"/>
                  </a:lnTo>
                  <a:lnTo>
                    <a:pt x="110" y="82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184">
              <a:extLst>
                <a:ext uri="{FF2B5EF4-FFF2-40B4-BE49-F238E27FC236}">
                  <a16:creationId xmlns="" xmlns:a16="http://schemas.microsoft.com/office/drawing/2014/main" id="{47B87A67-96B1-46A4-B625-97C445E18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2184"/>
              <a:ext cx="58" cy="50"/>
            </a:xfrm>
            <a:custGeom>
              <a:avLst/>
              <a:gdLst>
                <a:gd name="T0" fmla="*/ 0 w 94"/>
                <a:gd name="T1" fmla="*/ 81 h 81"/>
                <a:gd name="T2" fmla="*/ 0 w 94"/>
                <a:gd name="T3" fmla="*/ 81 h 81"/>
                <a:gd name="T4" fmla="*/ 89 w 94"/>
                <a:gd name="T5" fmla="*/ 81 h 81"/>
                <a:gd name="T6" fmla="*/ 94 w 94"/>
                <a:gd name="T7" fmla="*/ 0 h 81"/>
                <a:gd name="T8" fmla="*/ 17 w 94"/>
                <a:gd name="T9" fmla="*/ 0 h 81"/>
                <a:gd name="T10" fmla="*/ 0 w 94"/>
                <a:gd name="T1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81">
                  <a:moveTo>
                    <a:pt x="0" y="81"/>
                  </a:moveTo>
                  <a:lnTo>
                    <a:pt x="0" y="81"/>
                  </a:lnTo>
                  <a:lnTo>
                    <a:pt x="89" y="81"/>
                  </a:lnTo>
                  <a:lnTo>
                    <a:pt x="94" y="0"/>
                  </a:lnTo>
                  <a:lnTo>
                    <a:pt x="17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185">
              <a:extLst>
                <a:ext uri="{FF2B5EF4-FFF2-40B4-BE49-F238E27FC236}">
                  <a16:creationId xmlns="" xmlns:a16="http://schemas.microsoft.com/office/drawing/2014/main" id="{096E402A-277B-47AE-9DC8-69C96CFDD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134"/>
              <a:ext cx="48" cy="34"/>
            </a:xfrm>
            <a:custGeom>
              <a:avLst/>
              <a:gdLst>
                <a:gd name="T0" fmla="*/ 4 w 77"/>
                <a:gd name="T1" fmla="*/ 0 h 55"/>
                <a:gd name="T2" fmla="*/ 4 w 77"/>
                <a:gd name="T3" fmla="*/ 0 h 55"/>
                <a:gd name="T4" fmla="*/ 0 w 77"/>
                <a:gd name="T5" fmla="*/ 55 h 55"/>
                <a:gd name="T6" fmla="*/ 77 w 77"/>
                <a:gd name="T7" fmla="*/ 55 h 55"/>
                <a:gd name="T8" fmla="*/ 74 w 77"/>
                <a:gd name="T9" fmla="*/ 0 h 55"/>
                <a:gd name="T10" fmla="*/ 4 w 7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5">
                  <a:moveTo>
                    <a:pt x="4" y="0"/>
                  </a:moveTo>
                  <a:lnTo>
                    <a:pt x="4" y="0"/>
                  </a:lnTo>
                  <a:lnTo>
                    <a:pt x="0" y="55"/>
                  </a:lnTo>
                  <a:lnTo>
                    <a:pt x="77" y="55"/>
                  </a:lnTo>
                  <a:lnTo>
                    <a:pt x="7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186">
              <a:extLst>
                <a:ext uri="{FF2B5EF4-FFF2-40B4-BE49-F238E27FC236}">
                  <a16:creationId xmlns="" xmlns:a16="http://schemas.microsoft.com/office/drawing/2014/main" id="{B08784A1-B1DB-4B19-B594-5B43AC1BB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2184"/>
              <a:ext cx="59" cy="50"/>
            </a:xfrm>
            <a:custGeom>
              <a:avLst/>
              <a:gdLst>
                <a:gd name="T0" fmla="*/ 95 w 95"/>
                <a:gd name="T1" fmla="*/ 81 h 81"/>
                <a:gd name="T2" fmla="*/ 95 w 95"/>
                <a:gd name="T3" fmla="*/ 81 h 81"/>
                <a:gd name="T4" fmla="*/ 78 w 95"/>
                <a:gd name="T5" fmla="*/ 0 h 81"/>
                <a:gd name="T6" fmla="*/ 0 w 95"/>
                <a:gd name="T7" fmla="*/ 0 h 81"/>
                <a:gd name="T8" fmla="*/ 6 w 95"/>
                <a:gd name="T9" fmla="*/ 81 h 81"/>
                <a:gd name="T10" fmla="*/ 95 w 95"/>
                <a:gd name="T1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81">
                  <a:moveTo>
                    <a:pt x="95" y="81"/>
                  </a:moveTo>
                  <a:lnTo>
                    <a:pt x="95" y="8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6" y="81"/>
                  </a:lnTo>
                  <a:lnTo>
                    <a:pt x="95" y="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187">
              <a:extLst>
                <a:ext uri="{FF2B5EF4-FFF2-40B4-BE49-F238E27FC236}">
                  <a16:creationId xmlns="" xmlns:a16="http://schemas.microsoft.com/office/drawing/2014/main" id="{205964C2-5CE7-439D-8C6D-BDDFDB39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" y="2184"/>
              <a:ext cx="56" cy="50"/>
            </a:xfrm>
            <a:custGeom>
              <a:avLst/>
              <a:gdLst>
                <a:gd name="T0" fmla="*/ 0 w 91"/>
                <a:gd name="T1" fmla="*/ 81 h 81"/>
                <a:gd name="T2" fmla="*/ 0 w 91"/>
                <a:gd name="T3" fmla="*/ 81 h 81"/>
                <a:gd name="T4" fmla="*/ 91 w 91"/>
                <a:gd name="T5" fmla="*/ 81 h 81"/>
                <a:gd name="T6" fmla="*/ 86 w 91"/>
                <a:gd name="T7" fmla="*/ 0 h 81"/>
                <a:gd name="T8" fmla="*/ 6 w 91"/>
                <a:gd name="T9" fmla="*/ 0 h 81"/>
                <a:gd name="T10" fmla="*/ 0 w 91"/>
                <a:gd name="T1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81">
                  <a:moveTo>
                    <a:pt x="0" y="81"/>
                  </a:moveTo>
                  <a:lnTo>
                    <a:pt x="0" y="81"/>
                  </a:lnTo>
                  <a:lnTo>
                    <a:pt x="91" y="81"/>
                  </a:lnTo>
                  <a:lnTo>
                    <a:pt x="86" y="0"/>
                  </a:lnTo>
                  <a:lnTo>
                    <a:pt x="6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188">
              <a:extLst>
                <a:ext uri="{FF2B5EF4-FFF2-40B4-BE49-F238E27FC236}">
                  <a16:creationId xmlns="" xmlns:a16="http://schemas.microsoft.com/office/drawing/2014/main" id="{E3F88491-A037-4D5C-89EE-C0B3A1B4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" y="2134"/>
              <a:ext cx="47" cy="34"/>
            </a:xfrm>
            <a:custGeom>
              <a:avLst/>
              <a:gdLst>
                <a:gd name="T0" fmla="*/ 0 w 77"/>
                <a:gd name="T1" fmla="*/ 0 h 55"/>
                <a:gd name="T2" fmla="*/ 0 w 77"/>
                <a:gd name="T3" fmla="*/ 0 h 55"/>
                <a:gd name="T4" fmla="*/ 4 w 77"/>
                <a:gd name="T5" fmla="*/ 55 h 55"/>
                <a:gd name="T6" fmla="*/ 77 w 77"/>
                <a:gd name="T7" fmla="*/ 55 h 55"/>
                <a:gd name="T8" fmla="*/ 66 w 77"/>
                <a:gd name="T9" fmla="*/ 0 h 55"/>
                <a:gd name="T10" fmla="*/ 0 w 7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5">
                  <a:moveTo>
                    <a:pt x="0" y="0"/>
                  </a:moveTo>
                  <a:lnTo>
                    <a:pt x="0" y="0"/>
                  </a:lnTo>
                  <a:lnTo>
                    <a:pt x="4" y="55"/>
                  </a:lnTo>
                  <a:lnTo>
                    <a:pt x="77" y="55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9" name="Group 191">
            <a:extLst>
              <a:ext uri="{FF2B5EF4-FFF2-40B4-BE49-F238E27FC236}">
                <a16:creationId xmlns="" xmlns:a16="http://schemas.microsoft.com/office/drawing/2014/main" id="{13C00D1A-824E-4637-B0B7-D808EE0884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9525" y="3321050"/>
            <a:ext cx="406400" cy="406400"/>
            <a:chOff x="2406" y="2092"/>
            <a:chExt cx="256" cy="256"/>
          </a:xfrm>
        </p:grpSpPr>
        <p:sp>
          <p:nvSpPr>
            <p:cNvPr id="420" name="AutoShape 190">
              <a:extLst>
                <a:ext uri="{FF2B5EF4-FFF2-40B4-BE49-F238E27FC236}">
                  <a16:creationId xmlns="" xmlns:a16="http://schemas.microsoft.com/office/drawing/2014/main" id="{2FE7C832-FA02-4509-BF4C-838BBA82C86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6" y="209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192">
              <a:extLst>
                <a:ext uri="{FF2B5EF4-FFF2-40B4-BE49-F238E27FC236}">
                  <a16:creationId xmlns="" xmlns:a16="http://schemas.microsoft.com/office/drawing/2014/main" id="{EEEFAF76-2913-4D20-987F-FE33529F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2272"/>
              <a:ext cx="92" cy="68"/>
            </a:xfrm>
            <a:custGeom>
              <a:avLst/>
              <a:gdLst>
                <a:gd name="T0" fmla="*/ 54 w 147"/>
                <a:gd name="T1" fmla="*/ 103 h 109"/>
                <a:gd name="T2" fmla="*/ 54 w 147"/>
                <a:gd name="T3" fmla="*/ 103 h 109"/>
                <a:gd name="T4" fmla="*/ 74 w 147"/>
                <a:gd name="T5" fmla="*/ 109 h 109"/>
                <a:gd name="T6" fmla="*/ 93 w 147"/>
                <a:gd name="T7" fmla="*/ 103 h 109"/>
                <a:gd name="T8" fmla="*/ 110 w 147"/>
                <a:gd name="T9" fmla="*/ 88 h 109"/>
                <a:gd name="T10" fmla="*/ 124 w 147"/>
                <a:gd name="T11" fmla="*/ 67 h 109"/>
                <a:gd name="T12" fmla="*/ 134 w 147"/>
                <a:gd name="T13" fmla="*/ 43 h 109"/>
                <a:gd name="T14" fmla="*/ 142 w 147"/>
                <a:gd name="T15" fmla="*/ 19 h 109"/>
                <a:gd name="T16" fmla="*/ 147 w 147"/>
                <a:gd name="T17" fmla="*/ 0 h 109"/>
                <a:gd name="T18" fmla="*/ 0 w 147"/>
                <a:gd name="T19" fmla="*/ 0 h 109"/>
                <a:gd name="T20" fmla="*/ 5 w 147"/>
                <a:gd name="T21" fmla="*/ 19 h 109"/>
                <a:gd name="T22" fmla="*/ 13 w 147"/>
                <a:gd name="T23" fmla="*/ 43 h 109"/>
                <a:gd name="T24" fmla="*/ 24 w 147"/>
                <a:gd name="T25" fmla="*/ 67 h 109"/>
                <a:gd name="T26" fmla="*/ 38 w 147"/>
                <a:gd name="T27" fmla="*/ 88 h 109"/>
                <a:gd name="T28" fmla="*/ 54 w 147"/>
                <a:gd name="T29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09">
                  <a:moveTo>
                    <a:pt x="54" y="103"/>
                  </a:moveTo>
                  <a:lnTo>
                    <a:pt x="54" y="103"/>
                  </a:lnTo>
                  <a:cubicBezTo>
                    <a:pt x="60" y="107"/>
                    <a:pt x="67" y="109"/>
                    <a:pt x="74" y="109"/>
                  </a:cubicBezTo>
                  <a:cubicBezTo>
                    <a:pt x="81" y="109"/>
                    <a:pt x="87" y="107"/>
                    <a:pt x="93" y="103"/>
                  </a:cubicBezTo>
                  <a:cubicBezTo>
                    <a:pt x="99" y="99"/>
                    <a:pt x="105" y="94"/>
                    <a:pt x="110" y="88"/>
                  </a:cubicBezTo>
                  <a:cubicBezTo>
                    <a:pt x="115" y="82"/>
                    <a:pt x="120" y="75"/>
                    <a:pt x="124" y="67"/>
                  </a:cubicBezTo>
                  <a:cubicBezTo>
                    <a:pt x="128" y="59"/>
                    <a:pt x="131" y="51"/>
                    <a:pt x="134" y="43"/>
                  </a:cubicBezTo>
                  <a:cubicBezTo>
                    <a:pt x="138" y="35"/>
                    <a:pt x="140" y="27"/>
                    <a:pt x="142" y="19"/>
                  </a:cubicBezTo>
                  <a:cubicBezTo>
                    <a:pt x="144" y="12"/>
                    <a:pt x="146" y="5"/>
                    <a:pt x="147" y="0"/>
                  </a:cubicBezTo>
                  <a:lnTo>
                    <a:pt x="0" y="0"/>
                  </a:lnTo>
                  <a:cubicBezTo>
                    <a:pt x="2" y="5"/>
                    <a:pt x="3" y="12"/>
                    <a:pt x="5" y="19"/>
                  </a:cubicBezTo>
                  <a:cubicBezTo>
                    <a:pt x="7" y="27"/>
                    <a:pt x="10" y="35"/>
                    <a:pt x="13" y="43"/>
                  </a:cubicBezTo>
                  <a:cubicBezTo>
                    <a:pt x="16" y="51"/>
                    <a:pt x="20" y="59"/>
                    <a:pt x="24" y="67"/>
                  </a:cubicBezTo>
                  <a:cubicBezTo>
                    <a:pt x="28" y="75"/>
                    <a:pt x="33" y="82"/>
                    <a:pt x="38" y="88"/>
                  </a:cubicBezTo>
                  <a:cubicBezTo>
                    <a:pt x="43" y="94"/>
                    <a:pt x="48" y="99"/>
                    <a:pt x="54" y="10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193">
              <a:extLst>
                <a:ext uri="{FF2B5EF4-FFF2-40B4-BE49-F238E27FC236}">
                  <a16:creationId xmlns="" xmlns:a16="http://schemas.microsoft.com/office/drawing/2014/main" id="{B59C1C52-B555-4409-A687-DF1A06654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" y="2188"/>
              <a:ext cx="53" cy="67"/>
            </a:xfrm>
            <a:custGeom>
              <a:avLst/>
              <a:gdLst>
                <a:gd name="T0" fmla="*/ 3 w 85"/>
                <a:gd name="T1" fmla="*/ 27 h 109"/>
                <a:gd name="T2" fmla="*/ 3 w 85"/>
                <a:gd name="T3" fmla="*/ 27 h 109"/>
                <a:gd name="T4" fmla="*/ 4 w 85"/>
                <a:gd name="T5" fmla="*/ 54 h 109"/>
                <a:gd name="T6" fmla="*/ 3 w 85"/>
                <a:gd name="T7" fmla="*/ 81 h 109"/>
                <a:gd name="T8" fmla="*/ 0 w 85"/>
                <a:gd name="T9" fmla="*/ 109 h 109"/>
                <a:gd name="T10" fmla="*/ 78 w 85"/>
                <a:gd name="T11" fmla="*/ 109 h 109"/>
                <a:gd name="T12" fmla="*/ 85 w 85"/>
                <a:gd name="T13" fmla="*/ 54 h 109"/>
                <a:gd name="T14" fmla="*/ 78 w 85"/>
                <a:gd name="T15" fmla="*/ 0 h 109"/>
                <a:gd name="T16" fmla="*/ 0 w 85"/>
                <a:gd name="T17" fmla="*/ 0 h 109"/>
                <a:gd name="T18" fmla="*/ 3 w 85"/>
                <a:gd name="T19" fmla="*/ 2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09">
                  <a:moveTo>
                    <a:pt x="3" y="27"/>
                  </a:moveTo>
                  <a:lnTo>
                    <a:pt x="3" y="27"/>
                  </a:lnTo>
                  <a:cubicBezTo>
                    <a:pt x="3" y="36"/>
                    <a:pt x="4" y="45"/>
                    <a:pt x="4" y="54"/>
                  </a:cubicBezTo>
                  <a:cubicBezTo>
                    <a:pt x="4" y="63"/>
                    <a:pt x="3" y="72"/>
                    <a:pt x="3" y="81"/>
                  </a:cubicBezTo>
                  <a:cubicBezTo>
                    <a:pt x="2" y="90"/>
                    <a:pt x="1" y="100"/>
                    <a:pt x="0" y="109"/>
                  </a:cubicBezTo>
                  <a:lnTo>
                    <a:pt x="78" y="109"/>
                  </a:lnTo>
                  <a:cubicBezTo>
                    <a:pt x="83" y="91"/>
                    <a:pt x="85" y="73"/>
                    <a:pt x="85" y="54"/>
                  </a:cubicBezTo>
                  <a:cubicBezTo>
                    <a:pt x="85" y="35"/>
                    <a:pt x="83" y="17"/>
                    <a:pt x="78" y="0"/>
                  </a:cubicBezTo>
                  <a:lnTo>
                    <a:pt x="0" y="0"/>
                  </a:lnTo>
                  <a:cubicBezTo>
                    <a:pt x="1" y="9"/>
                    <a:pt x="2" y="18"/>
                    <a:pt x="3" y="2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194">
              <a:extLst>
                <a:ext uri="{FF2B5EF4-FFF2-40B4-BE49-F238E27FC236}">
                  <a16:creationId xmlns="" xmlns:a16="http://schemas.microsoft.com/office/drawing/2014/main" id="{D85DD0DD-0A48-4EA8-9533-8F9E81A2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109"/>
              <a:ext cx="68" cy="62"/>
            </a:xfrm>
            <a:custGeom>
              <a:avLst/>
              <a:gdLst>
                <a:gd name="T0" fmla="*/ 25 w 110"/>
                <a:gd name="T1" fmla="*/ 47 h 99"/>
                <a:gd name="T2" fmla="*/ 25 w 110"/>
                <a:gd name="T3" fmla="*/ 47 h 99"/>
                <a:gd name="T4" fmla="*/ 33 w 110"/>
                <a:gd name="T5" fmla="*/ 73 h 99"/>
                <a:gd name="T6" fmla="*/ 39 w 110"/>
                <a:gd name="T7" fmla="*/ 99 h 99"/>
                <a:gd name="T8" fmla="*/ 110 w 110"/>
                <a:gd name="T9" fmla="*/ 99 h 99"/>
                <a:gd name="T10" fmla="*/ 90 w 110"/>
                <a:gd name="T11" fmla="*/ 66 h 99"/>
                <a:gd name="T12" fmla="*/ 65 w 110"/>
                <a:gd name="T13" fmla="*/ 38 h 99"/>
                <a:gd name="T14" fmla="*/ 34 w 110"/>
                <a:gd name="T15" fmla="*/ 16 h 99"/>
                <a:gd name="T16" fmla="*/ 0 w 110"/>
                <a:gd name="T17" fmla="*/ 0 h 99"/>
                <a:gd name="T18" fmla="*/ 14 w 110"/>
                <a:gd name="T19" fmla="*/ 23 h 99"/>
                <a:gd name="T20" fmla="*/ 25 w 110"/>
                <a:gd name="T21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9">
                  <a:moveTo>
                    <a:pt x="25" y="47"/>
                  </a:moveTo>
                  <a:lnTo>
                    <a:pt x="25" y="47"/>
                  </a:lnTo>
                  <a:cubicBezTo>
                    <a:pt x="28" y="56"/>
                    <a:pt x="31" y="64"/>
                    <a:pt x="33" y="73"/>
                  </a:cubicBezTo>
                  <a:cubicBezTo>
                    <a:pt x="35" y="81"/>
                    <a:pt x="37" y="90"/>
                    <a:pt x="39" y="99"/>
                  </a:cubicBezTo>
                  <a:lnTo>
                    <a:pt x="110" y="99"/>
                  </a:lnTo>
                  <a:cubicBezTo>
                    <a:pt x="104" y="87"/>
                    <a:pt x="98" y="76"/>
                    <a:pt x="90" y="66"/>
                  </a:cubicBezTo>
                  <a:cubicBezTo>
                    <a:pt x="83" y="56"/>
                    <a:pt x="74" y="47"/>
                    <a:pt x="65" y="38"/>
                  </a:cubicBezTo>
                  <a:cubicBezTo>
                    <a:pt x="55" y="30"/>
                    <a:pt x="45" y="23"/>
                    <a:pt x="34" y="16"/>
                  </a:cubicBezTo>
                  <a:cubicBezTo>
                    <a:pt x="23" y="9"/>
                    <a:pt x="12" y="4"/>
                    <a:pt x="0" y="0"/>
                  </a:cubicBezTo>
                  <a:cubicBezTo>
                    <a:pt x="5" y="7"/>
                    <a:pt x="10" y="15"/>
                    <a:pt x="14" y="23"/>
                  </a:cubicBezTo>
                  <a:cubicBezTo>
                    <a:pt x="18" y="31"/>
                    <a:pt x="22" y="39"/>
                    <a:pt x="25" y="4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195">
              <a:extLst>
                <a:ext uri="{FF2B5EF4-FFF2-40B4-BE49-F238E27FC236}">
                  <a16:creationId xmlns="" xmlns:a16="http://schemas.microsoft.com/office/drawing/2014/main" id="{E3EA420C-38F0-4777-83EE-EA6A66D9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2188"/>
              <a:ext cx="102" cy="67"/>
            </a:xfrm>
            <a:custGeom>
              <a:avLst/>
              <a:gdLst>
                <a:gd name="T0" fmla="*/ 160 w 163"/>
                <a:gd name="T1" fmla="*/ 0 h 109"/>
                <a:gd name="T2" fmla="*/ 160 w 163"/>
                <a:gd name="T3" fmla="*/ 0 h 109"/>
                <a:gd name="T4" fmla="*/ 4 w 163"/>
                <a:gd name="T5" fmla="*/ 0 h 109"/>
                <a:gd name="T6" fmla="*/ 1 w 163"/>
                <a:gd name="T7" fmla="*/ 27 h 109"/>
                <a:gd name="T8" fmla="*/ 0 w 163"/>
                <a:gd name="T9" fmla="*/ 54 h 109"/>
                <a:gd name="T10" fmla="*/ 1 w 163"/>
                <a:gd name="T11" fmla="*/ 81 h 109"/>
                <a:gd name="T12" fmla="*/ 4 w 163"/>
                <a:gd name="T13" fmla="*/ 109 h 109"/>
                <a:gd name="T14" fmla="*/ 160 w 163"/>
                <a:gd name="T15" fmla="*/ 109 h 109"/>
                <a:gd name="T16" fmla="*/ 163 w 163"/>
                <a:gd name="T17" fmla="*/ 81 h 109"/>
                <a:gd name="T18" fmla="*/ 163 w 163"/>
                <a:gd name="T19" fmla="*/ 54 h 109"/>
                <a:gd name="T20" fmla="*/ 163 w 163"/>
                <a:gd name="T21" fmla="*/ 27 h 109"/>
                <a:gd name="T22" fmla="*/ 160 w 163"/>
                <a:gd name="T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09">
                  <a:moveTo>
                    <a:pt x="160" y="0"/>
                  </a:moveTo>
                  <a:lnTo>
                    <a:pt x="160" y="0"/>
                  </a:lnTo>
                  <a:lnTo>
                    <a:pt x="4" y="0"/>
                  </a:lnTo>
                  <a:cubicBezTo>
                    <a:pt x="3" y="9"/>
                    <a:pt x="2" y="18"/>
                    <a:pt x="1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3"/>
                    <a:pt x="1" y="81"/>
                  </a:cubicBezTo>
                  <a:cubicBezTo>
                    <a:pt x="2" y="91"/>
                    <a:pt x="3" y="100"/>
                    <a:pt x="4" y="109"/>
                  </a:cubicBezTo>
                  <a:lnTo>
                    <a:pt x="160" y="109"/>
                  </a:lnTo>
                  <a:cubicBezTo>
                    <a:pt x="161" y="100"/>
                    <a:pt x="162" y="91"/>
                    <a:pt x="163" y="81"/>
                  </a:cubicBezTo>
                  <a:cubicBezTo>
                    <a:pt x="163" y="73"/>
                    <a:pt x="163" y="63"/>
                    <a:pt x="163" y="54"/>
                  </a:cubicBezTo>
                  <a:cubicBezTo>
                    <a:pt x="163" y="45"/>
                    <a:pt x="163" y="36"/>
                    <a:pt x="163" y="27"/>
                  </a:cubicBezTo>
                  <a:cubicBezTo>
                    <a:pt x="162" y="18"/>
                    <a:pt x="161" y="9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196">
              <a:extLst>
                <a:ext uri="{FF2B5EF4-FFF2-40B4-BE49-F238E27FC236}">
                  <a16:creationId xmlns="" xmlns:a16="http://schemas.microsoft.com/office/drawing/2014/main" id="{DA743E1C-B6B6-4CD4-B7DF-D5CCB4B0B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2103"/>
              <a:ext cx="92" cy="68"/>
            </a:xfrm>
            <a:custGeom>
              <a:avLst/>
              <a:gdLst>
                <a:gd name="T0" fmla="*/ 0 w 147"/>
                <a:gd name="T1" fmla="*/ 109 h 109"/>
                <a:gd name="T2" fmla="*/ 0 w 147"/>
                <a:gd name="T3" fmla="*/ 109 h 109"/>
                <a:gd name="T4" fmla="*/ 147 w 147"/>
                <a:gd name="T5" fmla="*/ 109 h 109"/>
                <a:gd name="T6" fmla="*/ 142 w 147"/>
                <a:gd name="T7" fmla="*/ 89 h 109"/>
                <a:gd name="T8" fmla="*/ 134 w 147"/>
                <a:gd name="T9" fmla="*/ 66 h 109"/>
                <a:gd name="T10" fmla="*/ 124 w 147"/>
                <a:gd name="T11" fmla="*/ 42 h 109"/>
                <a:gd name="T12" fmla="*/ 110 w 147"/>
                <a:gd name="T13" fmla="*/ 20 h 109"/>
                <a:gd name="T14" fmla="*/ 93 w 147"/>
                <a:gd name="T15" fmla="*/ 5 h 109"/>
                <a:gd name="T16" fmla="*/ 74 w 147"/>
                <a:gd name="T17" fmla="*/ 0 h 109"/>
                <a:gd name="T18" fmla="*/ 54 w 147"/>
                <a:gd name="T19" fmla="*/ 5 h 109"/>
                <a:gd name="T20" fmla="*/ 38 w 147"/>
                <a:gd name="T21" fmla="*/ 20 h 109"/>
                <a:gd name="T22" fmla="*/ 24 w 147"/>
                <a:gd name="T23" fmla="*/ 42 h 109"/>
                <a:gd name="T24" fmla="*/ 13 w 147"/>
                <a:gd name="T25" fmla="*/ 66 h 109"/>
                <a:gd name="T26" fmla="*/ 5 w 147"/>
                <a:gd name="T27" fmla="*/ 89 h 109"/>
                <a:gd name="T28" fmla="*/ 0 w 147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09">
                  <a:moveTo>
                    <a:pt x="0" y="109"/>
                  </a:moveTo>
                  <a:lnTo>
                    <a:pt x="0" y="109"/>
                  </a:lnTo>
                  <a:lnTo>
                    <a:pt x="147" y="109"/>
                  </a:lnTo>
                  <a:cubicBezTo>
                    <a:pt x="146" y="103"/>
                    <a:pt x="144" y="96"/>
                    <a:pt x="142" y="89"/>
                  </a:cubicBezTo>
                  <a:cubicBezTo>
                    <a:pt x="140" y="81"/>
                    <a:pt x="138" y="74"/>
                    <a:pt x="134" y="66"/>
                  </a:cubicBezTo>
                  <a:cubicBezTo>
                    <a:pt x="131" y="57"/>
                    <a:pt x="128" y="49"/>
                    <a:pt x="124" y="42"/>
                  </a:cubicBezTo>
                  <a:cubicBezTo>
                    <a:pt x="120" y="34"/>
                    <a:pt x="115" y="27"/>
                    <a:pt x="110" y="20"/>
                  </a:cubicBezTo>
                  <a:cubicBezTo>
                    <a:pt x="105" y="14"/>
                    <a:pt x="99" y="9"/>
                    <a:pt x="93" y="5"/>
                  </a:cubicBezTo>
                  <a:cubicBezTo>
                    <a:pt x="87" y="2"/>
                    <a:pt x="81" y="0"/>
                    <a:pt x="74" y="0"/>
                  </a:cubicBezTo>
                  <a:cubicBezTo>
                    <a:pt x="67" y="0"/>
                    <a:pt x="60" y="2"/>
                    <a:pt x="54" y="5"/>
                  </a:cubicBezTo>
                  <a:cubicBezTo>
                    <a:pt x="48" y="9"/>
                    <a:pt x="43" y="14"/>
                    <a:pt x="38" y="20"/>
                  </a:cubicBezTo>
                  <a:cubicBezTo>
                    <a:pt x="33" y="27"/>
                    <a:pt x="28" y="34"/>
                    <a:pt x="24" y="42"/>
                  </a:cubicBezTo>
                  <a:cubicBezTo>
                    <a:pt x="20" y="49"/>
                    <a:pt x="16" y="57"/>
                    <a:pt x="13" y="66"/>
                  </a:cubicBezTo>
                  <a:cubicBezTo>
                    <a:pt x="10" y="74"/>
                    <a:pt x="7" y="81"/>
                    <a:pt x="5" y="89"/>
                  </a:cubicBezTo>
                  <a:cubicBezTo>
                    <a:pt x="3" y="96"/>
                    <a:pt x="2" y="103"/>
                    <a:pt x="0" y="10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197">
              <a:extLst>
                <a:ext uri="{FF2B5EF4-FFF2-40B4-BE49-F238E27FC236}">
                  <a16:creationId xmlns="" xmlns:a16="http://schemas.microsoft.com/office/drawing/2014/main" id="{FBD15D9C-3BA9-43D7-AC6A-9C6B5F6D9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2109"/>
              <a:ext cx="69" cy="62"/>
            </a:xfrm>
            <a:custGeom>
              <a:avLst/>
              <a:gdLst>
                <a:gd name="T0" fmla="*/ 77 w 110"/>
                <a:gd name="T1" fmla="*/ 73 h 99"/>
                <a:gd name="T2" fmla="*/ 77 w 110"/>
                <a:gd name="T3" fmla="*/ 73 h 99"/>
                <a:gd name="T4" fmla="*/ 85 w 110"/>
                <a:gd name="T5" fmla="*/ 47 h 99"/>
                <a:gd name="T6" fmla="*/ 96 w 110"/>
                <a:gd name="T7" fmla="*/ 23 h 99"/>
                <a:gd name="T8" fmla="*/ 110 w 110"/>
                <a:gd name="T9" fmla="*/ 0 h 99"/>
                <a:gd name="T10" fmla="*/ 75 w 110"/>
                <a:gd name="T11" fmla="*/ 16 h 99"/>
                <a:gd name="T12" fmla="*/ 45 w 110"/>
                <a:gd name="T13" fmla="*/ 38 h 99"/>
                <a:gd name="T14" fmla="*/ 19 w 110"/>
                <a:gd name="T15" fmla="*/ 66 h 99"/>
                <a:gd name="T16" fmla="*/ 0 w 110"/>
                <a:gd name="T17" fmla="*/ 99 h 99"/>
                <a:gd name="T18" fmla="*/ 71 w 110"/>
                <a:gd name="T19" fmla="*/ 99 h 99"/>
                <a:gd name="T20" fmla="*/ 77 w 110"/>
                <a:gd name="T21" fmla="*/ 7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9">
                  <a:moveTo>
                    <a:pt x="77" y="73"/>
                  </a:moveTo>
                  <a:lnTo>
                    <a:pt x="77" y="73"/>
                  </a:lnTo>
                  <a:cubicBezTo>
                    <a:pt x="79" y="64"/>
                    <a:pt x="82" y="56"/>
                    <a:pt x="85" y="47"/>
                  </a:cubicBezTo>
                  <a:cubicBezTo>
                    <a:pt x="88" y="39"/>
                    <a:pt x="92" y="31"/>
                    <a:pt x="96" y="23"/>
                  </a:cubicBezTo>
                  <a:cubicBezTo>
                    <a:pt x="100" y="15"/>
                    <a:pt x="104" y="7"/>
                    <a:pt x="110" y="0"/>
                  </a:cubicBezTo>
                  <a:cubicBezTo>
                    <a:pt x="98" y="4"/>
                    <a:pt x="86" y="9"/>
                    <a:pt x="75" y="16"/>
                  </a:cubicBezTo>
                  <a:cubicBezTo>
                    <a:pt x="64" y="23"/>
                    <a:pt x="54" y="30"/>
                    <a:pt x="45" y="38"/>
                  </a:cubicBezTo>
                  <a:cubicBezTo>
                    <a:pt x="36" y="47"/>
                    <a:pt x="27" y="56"/>
                    <a:pt x="19" y="66"/>
                  </a:cubicBezTo>
                  <a:cubicBezTo>
                    <a:pt x="12" y="76"/>
                    <a:pt x="5" y="87"/>
                    <a:pt x="0" y="99"/>
                  </a:cubicBezTo>
                  <a:lnTo>
                    <a:pt x="71" y="99"/>
                  </a:lnTo>
                  <a:cubicBezTo>
                    <a:pt x="72" y="90"/>
                    <a:pt x="74" y="81"/>
                    <a:pt x="77" y="7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198">
              <a:extLst>
                <a:ext uri="{FF2B5EF4-FFF2-40B4-BE49-F238E27FC236}">
                  <a16:creationId xmlns="" xmlns:a16="http://schemas.microsoft.com/office/drawing/2014/main" id="{FFA11260-46D2-4C2C-8525-936B0C21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188"/>
              <a:ext cx="52" cy="67"/>
            </a:xfrm>
            <a:custGeom>
              <a:avLst/>
              <a:gdLst>
                <a:gd name="T0" fmla="*/ 85 w 85"/>
                <a:gd name="T1" fmla="*/ 109 h 109"/>
                <a:gd name="T2" fmla="*/ 85 w 85"/>
                <a:gd name="T3" fmla="*/ 109 h 109"/>
                <a:gd name="T4" fmla="*/ 83 w 85"/>
                <a:gd name="T5" fmla="*/ 81 h 109"/>
                <a:gd name="T6" fmla="*/ 82 w 85"/>
                <a:gd name="T7" fmla="*/ 54 h 109"/>
                <a:gd name="T8" fmla="*/ 83 w 85"/>
                <a:gd name="T9" fmla="*/ 27 h 109"/>
                <a:gd name="T10" fmla="*/ 85 w 85"/>
                <a:gd name="T11" fmla="*/ 0 h 109"/>
                <a:gd name="T12" fmla="*/ 8 w 85"/>
                <a:gd name="T13" fmla="*/ 0 h 109"/>
                <a:gd name="T14" fmla="*/ 0 w 85"/>
                <a:gd name="T15" fmla="*/ 54 h 109"/>
                <a:gd name="T16" fmla="*/ 8 w 85"/>
                <a:gd name="T17" fmla="*/ 109 h 109"/>
                <a:gd name="T18" fmla="*/ 85 w 85"/>
                <a:gd name="T1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09">
                  <a:moveTo>
                    <a:pt x="85" y="109"/>
                  </a:moveTo>
                  <a:lnTo>
                    <a:pt x="85" y="109"/>
                  </a:lnTo>
                  <a:cubicBezTo>
                    <a:pt x="84" y="100"/>
                    <a:pt x="83" y="91"/>
                    <a:pt x="83" y="81"/>
                  </a:cubicBezTo>
                  <a:cubicBezTo>
                    <a:pt x="82" y="73"/>
                    <a:pt x="82" y="63"/>
                    <a:pt x="82" y="54"/>
                  </a:cubicBezTo>
                  <a:cubicBezTo>
                    <a:pt x="82" y="45"/>
                    <a:pt x="82" y="36"/>
                    <a:pt x="83" y="27"/>
                  </a:cubicBezTo>
                  <a:cubicBezTo>
                    <a:pt x="83" y="18"/>
                    <a:pt x="84" y="9"/>
                    <a:pt x="85" y="0"/>
                  </a:cubicBezTo>
                  <a:lnTo>
                    <a:pt x="8" y="0"/>
                  </a:lnTo>
                  <a:cubicBezTo>
                    <a:pt x="3" y="17"/>
                    <a:pt x="0" y="35"/>
                    <a:pt x="0" y="54"/>
                  </a:cubicBezTo>
                  <a:cubicBezTo>
                    <a:pt x="0" y="73"/>
                    <a:pt x="3" y="91"/>
                    <a:pt x="8" y="109"/>
                  </a:cubicBezTo>
                  <a:lnTo>
                    <a:pt x="85" y="1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199">
              <a:extLst>
                <a:ext uri="{FF2B5EF4-FFF2-40B4-BE49-F238E27FC236}">
                  <a16:creationId xmlns="" xmlns:a16="http://schemas.microsoft.com/office/drawing/2014/main" id="{F3853F91-248C-4E26-9052-DF040A3D8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2272"/>
              <a:ext cx="69" cy="61"/>
            </a:xfrm>
            <a:custGeom>
              <a:avLst/>
              <a:gdLst>
                <a:gd name="T0" fmla="*/ 77 w 110"/>
                <a:gd name="T1" fmla="*/ 26 h 98"/>
                <a:gd name="T2" fmla="*/ 77 w 110"/>
                <a:gd name="T3" fmla="*/ 26 h 98"/>
                <a:gd name="T4" fmla="*/ 71 w 110"/>
                <a:gd name="T5" fmla="*/ 0 h 98"/>
                <a:gd name="T6" fmla="*/ 0 w 110"/>
                <a:gd name="T7" fmla="*/ 0 h 98"/>
                <a:gd name="T8" fmla="*/ 19 w 110"/>
                <a:gd name="T9" fmla="*/ 32 h 98"/>
                <a:gd name="T10" fmla="*/ 45 w 110"/>
                <a:gd name="T11" fmla="*/ 60 h 98"/>
                <a:gd name="T12" fmla="*/ 75 w 110"/>
                <a:gd name="T13" fmla="*/ 82 h 98"/>
                <a:gd name="T14" fmla="*/ 110 w 110"/>
                <a:gd name="T15" fmla="*/ 98 h 98"/>
                <a:gd name="T16" fmla="*/ 96 w 110"/>
                <a:gd name="T17" fmla="*/ 76 h 98"/>
                <a:gd name="T18" fmla="*/ 85 w 110"/>
                <a:gd name="T19" fmla="*/ 51 h 98"/>
                <a:gd name="T20" fmla="*/ 77 w 110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77" y="26"/>
                  </a:moveTo>
                  <a:lnTo>
                    <a:pt x="77" y="26"/>
                  </a:lnTo>
                  <a:cubicBezTo>
                    <a:pt x="74" y="17"/>
                    <a:pt x="72" y="8"/>
                    <a:pt x="71" y="0"/>
                  </a:cubicBezTo>
                  <a:lnTo>
                    <a:pt x="0" y="0"/>
                  </a:lnTo>
                  <a:cubicBezTo>
                    <a:pt x="5" y="11"/>
                    <a:pt x="12" y="22"/>
                    <a:pt x="19" y="32"/>
                  </a:cubicBezTo>
                  <a:cubicBezTo>
                    <a:pt x="27" y="42"/>
                    <a:pt x="36" y="52"/>
                    <a:pt x="45" y="60"/>
                  </a:cubicBezTo>
                  <a:cubicBezTo>
                    <a:pt x="54" y="68"/>
                    <a:pt x="64" y="76"/>
                    <a:pt x="75" y="82"/>
                  </a:cubicBezTo>
                  <a:cubicBezTo>
                    <a:pt x="86" y="89"/>
                    <a:pt x="98" y="94"/>
                    <a:pt x="110" y="98"/>
                  </a:cubicBezTo>
                  <a:cubicBezTo>
                    <a:pt x="104" y="91"/>
                    <a:pt x="100" y="84"/>
                    <a:pt x="96" y="76"/>
                  </a:cubicBezTo>
                  <a:cubicBezTo>
                    <a:pt x="92" y="68"/>
                    <a:pt x="88" y="60"/>
                    <a:pt x="85" y="51"/>
                  </a:cubicBezTo>
                  <a:cubicBezTo>
                    <a:pt x="82" y="43"/>
                    <a:pt x="79" y="34"/>
                    <a:pt x="77" y="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200">
              <a:extLst>
                <a:ext uri="{FF2B5EF4-FFF2-40B4-BE49-F238E27FC236}">
                  <a16:creationId xmlns="" xmlns:a16="http://schemas.microsoft.com/office/drawing/2014/main" id="{A01E9379-142D-48DD-935E-9D23327D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272"/>
              <a:ext cx="68" cy="61"/>
            </a:xfrm>
            <a:custGeom>
              <a:avLst/>
              <a:gdLst>
                <a:gd name="T0" fmla="*/ 90 w 110"/>
                <a:gd name="T1" fmla="*/ 32 h 98"/>
                <a:gd name="T2" fmla="*/ 90 w 110"/>
                <a:gd name="T3" fmla="*/ 32 h 98"/>
                <a:gd name="T4" fmla="*/ 110 w 110"/>
                <a:gd name="T5" fmla="*/ 0 h 98"/>
                <a:gd name="T6" fmla="*/ 39 w 110"/>
                <a:gd name="T7" fmla="*/ 0 h 98"/>
                <a:gd name="T8" fmla="*/ 33 w 110"/>
                <a:gd name="T9" fmla="*/ 26 h 98"/>
                <a:gd name="T10" fmla="*/ 25 w 110"/>
                <a:gd name="T11" fmla="*/ 51 h 98"/>
                <a:gd name="T12" fmla="*/ 14 w 110"/>
                <a:gd name="T13" fmla="*/ 76 h 98"/>
                <a:gd name="T14" fmla="*/ 0 w 110"/>
                <a:gd name="T15" fmla="*/ 98 h 98"/>
                <a:gd name="T16" fmla="*/ 34 w 110"/>
                <a:gd name="T17" fmla="*/ 82 h 98"/>
                <a:gd name="T18" fmla="*/ 65 w 110"/>
                <a:gd name="T19" fmla="*/ 60 h 98"/>
                <a:gd name="T20" fmla="*/ 90 w 110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90" y="32"/>
                  </a:moveTo>
                  <a:lnTo>
                    <a:pt x="90" y="32"/>
                  </a:lnTo>
                  <a:cubicBezTo>
                    <a:pt x="98" y="22"/>
                    <a:pt x="104" y="11"/>
                    <a:pt x="110" y="0"/>
                  </a:cubicBezTo>
                  <a:lnTo>
                    <a:pt x="39" y="0"/>
                  </a:lnTo>
                  <a:cubicBezTo>
                    <a:pt x="37" y="8"/>
                    <a:pt x="35" y="17"/>
                    <a:pt x="33" y="26"/>
                  </a:cubicBezTo>
                  <a:cubicBezTo>
                    <a:pt x="31" y="34"/>
                    <a:pt x="28" y="43"/>
                    <a:pt x="25" y="51"/>
                  </a:cubicBezTo>
                  <a:cubicBezTo>
                    <a:pt x="22" y="60"/>
                    <a:pt x="18" y="68"/>
                    <a:pt x="14" y="76"/>
                  </a:cubicBezTo>
                  <a:cubicBezTo>
                    <a:pt x="10" y="84"/>
                    <a:pt x="5" y="91"/>
                    <a:pt x="0" y="98"/>
                  </a:cubicBezTo>
                  <a:cubicBezTo>
                    <a:pt x="12" y="94"/>
                    <a:pt x="23" y="89"/>
                    <a:pt x="34" y="82"/>
                  </a:cubicBezTo>
                  <a:cubicBezTo>
                    <a:pt x="45" y="76"/>
                    <a:pt x="55" y="68"/>
                    <a:pt x="65" y="60"/>
                  </a:cubicBezTo>
                  <a:cubicBezTo>
                    <a:pt x="74" y="52"/>
                    <a:pt x="83" y="42"/>
                    <a:pt x="90" y="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0" name="Group 203">
            <a:extLst>
              <a:ext uri="{FF2B5EF4-FFF2-40B4-BE49-F238E27FC236}">
                <a16:creationId xmlns="" xmlns:a16="http://schemas.microsoft.com/office/drawing/2014/main" id="{82708D10-BA3C-456E-8D22-C45445E419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5225" y="3309938"/>
            <a:ext cx="406400" cy="406400"/>
            <a:chOff x="1534" y="2085"/>
            <a:chExt cx="256" cy="256"/>
          </a:xfrm>
        </p:grpSpPr>
        <p:sp>
          <p:nvSpPr>
            <p:cNvPr id="431" name="AutoShape 202">
              <a:extLst>
                <a:ext uri="{FF2B5EF4-FFF2-40B4-BE49-F238E27FC236}">
                  <a16:creationId xmlns="" xmlns:a16="http://schemas.microsoft.com/office/drawing/2014/main" id="{2075C03D-92AF-453F-8696-EEE71838BD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4" y="208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204">
              <a:extLst>
                <a:ext uri="{FF2B5EF4-FFF2-40B4-BE49-F238E27FC236}">
                  <a16:creationId xmlns="" xmlns:a16="http://schemas.microsoft.com/office/drawing/2014/main" id="{70C98DEF-DD2D-4FE8-A4CB-3C148D0D1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0" y="2171"/>
              <a:ext cx="248" cy="124"/>
            </a:xfrm>
            <a:custGeom>
              <a:avLst/>
              <a:gdLst>
                <a:gd name="T0" fmla="*/ 373 w 400"/>
                <a:gd name="T1" fmla="*/ 54 h 200"/>
                <a:gd name="T2" fmla="*/ 373 w 400"/>
                <a:gd name="T3" fmla="*/ 54 h 200"/>
                <a:gd name="T4" fmla="*/ 373 w 400"/>
                <a:gd name="T5" fmla="*/ 80 h 200"/>
                <a:gd name="T6" fmla="*/ 280 w 400"/>
                <a:gd name="T7" fmla="*/ 80 h 200"/>
                <a:gd name="T8" fmla="*/ 280 w 400"/>
                <a:gd name="T9" fmla="*/ 27 h 200"/>
                <a:gd name="T10" fmla="*/ 347 w 400"/>
                <a:gd name="T11" fmla="*/ 27 h 200"/>
                <a:gd name="T12" fmla="*/ 373 w 400"/>
                <a:gd name="T13" fmla="*/ 54 h 200"/>
                <a:gd name="T14" fmla="*/ 254 w 400"/>
                <a:gd name="T15" fmla="*/ 0 h 200"/>
                <a:gd name="T16" fmla="*/ 254 w 400"/>
                <a:gd name="T17" fmla="*/ 0 h 200"/>
                <a:gd name="T18" fmla="*/ 254 w 400"/>
                <a:gd name="T19" fmla="*/ 110 h 200"/>
                <a:gd name="T20" fmla="*/ 254 w 400"/>
                <a:gd name="T21" fmla="*/ 137 h 200"/>
                <a:gd name="T22" fmla="*/ 227 w 400"/>
                <a:gd name="T23" fmla="*/ 137 h 200"/>
                <a:gd name="T24" fmla="*/ 0 w 400"/>
                <a:gd name="T25" fmla="*/ 137 h 200"/>
                <a:gd name="T26" fmla="*/ 0 w 400"/>
                <a:gd name="T27" fmla="*/ 200 h 200"/>
                <a:gd name="T28" fmla="*/ 19 w 400"/>
                <a:gd name="T29" fmla="*/ 200 h 200"/>
                <a:gd name="T30" fmla="*/ 23 w 400"/>
                <a:gd name="T31" fmla="*/ 186 h 200"/>
                <a:gd name="T32" fmla="*/ 38 w 400"/>
                <a:gd name="T33" fmla="*/ 165 h 200"/>
                <a:gd name="T34" fmla="*/ 59 w 400"/>
                <a:gd name="T35" fmla="*/ 151 h 200"/>
                <a:gd name="T36" fmla="*/ 85 w 400"/>
                <a:gd name="T37" fmla="*/ 146 h 200"/>
                <a:gd name="T38" fmla="*/ 111 w 400"/>
                <a:gd name="T39" fmla="*/ 151 h 200"/>
                <a:gd name="T40" fmla="*/ 132 w 400"/>
                <a:gd name="T41" fmla="*/ 165 h 200"/>
                <a:gd name="T42" fmla="*/ 146 w 400"/>
                <a:gd name="T43" fmla="*/ 186 h 200"/>
                <a:gd name="T44" fmla="*/ 150 w 400"/>
                <a:gd name="T45" fmla="*/ 200 h 200"/>
                <a:gd name="T46" fmla="*/ 256 w 400"/>
                <a:gd name="T47" fmla="*/ 200 h 200"/>
                <a:gd name="T48" fmla="*/ 260 w 400"/>
                <a:gd name="T49" fmla="*/ 186 h 200"/>
                <a:gd name="T50" fmla="*/ 275 w 400"/>
                <a:gd name="T51" fmla="*/ 165 h 200"/>
                <a:gd name="T52" fmla="*/ 295 w 400"/>
                <a:gd name="T53" fmla="*/ 151 h 200"/>
                <a:gd name="T54" fmla="*/ 322 w 400"/>
                <a:gd name="T55" fmla="*/ 146 h 200"/>
                <a:gd name="T56" fmla="*/ 348 w 400"/>
                <a:gd name="T57" fmla="*/ 151 h 200"/>
                <a:gd name="T58" fmla="*/ 369 w 400"/>
                <a:gd name="T59" fmla="*/ 165 h 200"/>
                <a:gd name="T60" fmla="*/ 383 w 400"/>
                <a:gd name="T61" fmla="*/ 186 h 200"/>
                <a:gd name="T62" fmla="*/ 387 w 400"/>
                <a:gd name="T63" fmla="*/ 200 h 200"/>
                <a:gd name="T64" fmla="*/ 400 w 400"/>
                <a:gd name="T65" fmla="*/ 186 h 200"/>
                <a:gd name="T66" fmla="*/ 400 w 400"/>
                <a:gd name="T67" fmla="*/ 53 h 200"/>
                <a:gd name="T68" fmla="*/ 347 w 400"/>
                <a:gd name="T69" fmla="*/ 0 h 200"/>
                <a:gd name="T70" fmla="*/ 254 w 400"/>
                <a:gd name="T7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200">
                  <a:moveTo>
                    <a:pt x="373" y="54"/>
                  </a:moveTo>
                  <a:lnTo>
                    <a:pt x="373" y="54"/>
                  </a:lnTo>
                  <a:lnTo>
                    <a:pt x="373" y="80"/>
                  </a:lnTo>
                  <a:lnTo>
                    <a:pt x="280" y="80"/>
                  </a:lnTo>
                  <a:lnTo>
                    <a:pt x="280" y="27"/>
                  </a:lnTo>
                  <a:lnTo>
                    <a:pt x="347" y="27"/>
                  </a:lnTo>
                  <a:cubicBezTo>
                    <a:pt x="361" y="27"/>
                    <a:pt x="373" y="39"/>
                    <a:pt x="373" y="54"/>
                  </a:cubicBezTo>
                  <a:close/>
                  <a:moveTo>
                    <a:pt x="254" y="0"/>
                  </a:moveTo>
                  <a:lnTo>
                    <a:pt x="254" y="0"/>
                  </a:lnTo>
                  <a:lnTo>
                    <a:pt x="254" y="110"/>
                  </a:lnTo>
                  <a:lnTo>
                    <a:pt x="254" y="137"/>
                  </a:lnTo>
                  <a:lnTo>
                    <a:pt x="227" y="137"/>
                  </a:lnTo>
                  <a:lnTo>
                    <a:pt x="0" y="137"/>
                  </a:lnTo>
                  <a:lnTo>
                    <a:pt x="0" y="200"/>
                  </a:lnTo>
                  <a:lnTo>
                    <a:pt x="19" y="200"/>
                  </a:lnTo>
                  <a:cubicBezTo>
                    <a:pt x="20" y="195"/>
                    <a:pt x="22" y="191"/>
                    <a:pt x="23" y="186"/>
                  </a:cubicBezTo>
                  <a:cubicBezTo>
                    <a:pt x="27" y="178"/>
                    <a:pt x="32" y="171"/>
                    <a:pt x="38" y="165"/>
                  </a:cubicBezTo>
                  <a:cubicBezTo>
                    <a:pt x="44" y="159"/>
                    <a:pt x="51" y="155"/>
                    <a:pt x="59" y="151"/>
                  </a:cubicBezTo>
                  <a:cubicBezTo>
                    <a:pt x="67" y="148"/>
                    <a:pt x="76" y="146"/>
                    <a:pt x="85" y="146"/>
                  </a:cubicBezTo>
                  <a:cubicBezTo>
                    <a:pt x="94" y="146"/>
                    <a:pt x="103" y="148"/>
                    <a:pt x="111" y="151"/>
                  </a:cubicBezTo>
                  <a:cubicBezTo>
                    <a:pt x="119" y="155"/>
                    <a:pt x="126" y="159"/>
                    <a:pt x="132" y="165"/>
                  </a:cubicBezTo>
                  <a:cubicBezTo>
                    <a:pt x="138" y="171"/>
                    <a:pt x="143" y="178"/>
                    <a:pt x="146" y="186"/>
                  </a:cubicBezTo>
                  <a:cubicBezTo>
                    <a:pt x="148" y="191"/>
                    <a:pt x="149" y="195"/>
                    <a:pt x="150" y="200"/>
                  </a:cubicBezTo>
                  <a:lnTo>
                    <a:pt x="256" y="200"/>
                  </a:lnTo>
                  <a:cubicBezTo>
                    <a:pt x="257" y="195"/>
                    <a:pt x="258" y="191"/>
                    <a:pt x="260" y="186"/>
                  </a:cubicBezTo>
                  <a:cubicBezTo>
                    <a:pt x="264" y="178"/>
                    <a:pt x="268" y="171"/>
                    <a:pt x="275" y="165"/>
                  </a:cubicBezTo>
                  <a:cubicBezTo>
                    <a:pt x="281" y="159"/>
                    <a:pt x="288" y="155"/>
                    <a:pt x="295" y="151"/>
                  </a:cubicBezTo>
                  <a:cubicBezTo>
                    <a:pt x="304" y="148"/>
                    <a:pt x="312" y="146"/>
                    <a:pt x="322" y="146"/>
                  </a:cubicBezTo>
                  <a:cubicBezTo>
                    <a:pt x="331" y="146"/>
                    <a:pt x="340" y="148"/>
                    <a:pt x="348" y="151"/>
                  </a:cubicBezTo>
                  <a:cubicBezTo>
                    <a:pt x="356" y="155"/>
                    <a:pt x="363" y="159"/>
                    <a:pt x="369" y="165"/>
                  </a:cubicBezTo>
                  <a:cubicBezTo>
                    <a:pt x="375" y="171"/>
                    <a:pt x="380" y="178"/>
                    <a:pt x="383" y="186"/>
                  </a:cubicBezTo>
                  <a:cubicBezTo>
                    <a:pt x="385" y="191"/>
                    <a:pt x="386" y="195"/>
                    <a:pt x="387" y="200"/>
                  </a:cubicBezTo>
                  <a:cubicBezTo>
                    <a:pt x="394" y="199"/>
                    <a:pt x="400" y="193"/>
                    <a:pt x="400" y="186"/>
                  </a:cubicBezTo>
                  <a:lnTo>
                    <a:pt x="400" y="53"/>
                  </a:lnTo>
                  <a:cubicBezTo>
                    <a:pt x="400" y="24"/>
                    <a:pt x="376" y="0"/>
                    <a:pt x="34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205">
              <a:extLst>
                <a:ext uri="{FF2B5EF4-FFF2-40B4-BE49-F238E27FC236}">
                  <a16:creationId xmlns="" xmlns:a16="http://schemas.microsoft.com/office/drawing/2014/main" id="{63DB995F-B4A8-46FF-AA16-840DF803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" y="2121"/>
              <a:ext cx="157" cy="118"/>
            </a:xfrm>
            <a:custGeom>
              <a:avLst/>
              <a:gdLst>
                <a:gd name="T0" fmla="*/ 253 w 253"/>
                <a:gd name="T1" fmla="*/ 190 h 190"/>
                <a:gd name="T2" fmla="*/ 253 w 253"/>
                <a:gd name="T3" fmla="*/ 190 h 190"/>
                <a:gd name="T4" fmla="*/ 253 w 253"/>
                <a:gd name="T5" fmla="*/ 80 h 190"/>
                <a:gd name="T6" fmla="*/ 253 w 253"/>
                <a:gd name="T7" fmla="*/ 0 h 190"/>
                <a:gd name="T8" fmla="*/ 0 w 253"/>
                <a:gd name="T9" fmla="*/ 0 h 190"/>
                <a:gd name="T10" fmla="*/ 0 w 253"/>
                <a:gd name="T11" fmla="*/ 190 h 190"/>
                <a:gd name="T12" fmla="*/ 26 w 253"/>
                <a:gd name="T13" fmla="*/ 190 h 190"/>
                <a:gd name="T14" fmla="*/ 253 w 253"/>
                <a:gd name="T15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190">
                  <a:moveTo>
                    <a:pt x="253" y="190"/>
                  </a:moveTo>
                  <a:lnTo>
                    <a:pt x="253" y="190"/>
                  </a:lnTo>
                  <a:lnTo>
                    <a:pt x="253" y="80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190"/>
                  </a:lnTo>
                  <a:lnTo>
                    <a:pt x="26" y="190"/>
                  </a:lnTo>
                  <a:lnTo>
                    <a:pt x="253" y="1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206">
              <a:extLst>
                <a:ext uri="{FF2B5EF4-FFF2-40B4-BE49-F238E27FC236}">
                  <a16:creationId xmlns="" xmlns:a16="http://schemas.microsoft.com/office/drawing/2014/main" id="{2FA6166B-B2E0-4D37-A04B-5184098B3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292"/>
              <a:ext cx="1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1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207">
              <a:extLst>
                <a:ext uri="{FF2B5EF4-FFF2-40B4-BE49-F238E27FC236}">
                  <a16:creationId xmlns="" xmlns:a16="http://schemas.microsoft.com/office/drawing/2014/main" id="{39A4841B-0746-4BD8-B491-46AAFB69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2291"/>
              <a:ext cx="2" cy="0"/>
            </a:xfrm>
            <a:custGeom>
              <a:avLst/>
              <a:gdLst>
                <a:gd name="T0" fmla="*/ 0 w 4"/>
                <a:gd name="T1" fmla="*/ 0 w 4"/>
                <a:gd name="T2" fmla="*/ 2 w 4"/>
                <a:gd name="T3" fmla="*/ 4 w 4"/>
                <a:gd name="T4" fmla="*/ 2 w 4"/>
                <a:gd name="T5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208">
              <a:extLst>
                <a:ext uri="{FF2B5EF4-FFF2-40B4-BE49-F238E27FC236}">
                  <a16:creationId xmlns="" xmlns:a16="http://schemas.microsoft.com/office/drawing/2014/main" id="{E6B65965-253B-45B5-8967-A4CDA748C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" y="2292"/>
              <a:ext cx="1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209">
              <a:extLst>
                <a:ext uri="{FF2B5EF4-FFF2-40B4-BE49-F238E27FC236}">
                  <a16:creationId xmlns="" xmlns:a16="http://schemas.microsoft.com/office/drawing/2014/main" id="{ED59B725-064E-495D-B64E-CBF528D71C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5" y="2278"/>
              <a:ext cx="50" cy="50"/>
            </a:xfrm>
            <a:custGeom>
              <a:avLst/>
              <a:gdLst>
                <a:gd name="T0" fmla="*/ 40 w 80"/>
                <a:gd name="T1" fmla="*/ 61 h 80"/>
                <a:gd name="T2" fmla="*/ 40 w 80"/>
                <a:gd name="T3" fmla="*/ 61 h 80"/>
                <a:gd name="T4" fmla="*/ 20 w 80"/>
                <a:gd name="T5" fmla="*/ 41 h 80"/>
                <a:gd name="T6" fmla="*/ 25 w 80"/>
                <a:gd name="T7" fmla="*/ 27 h 80"/>
                <a:gd name="T8" fmla="*/ 24 w 80"/>
                <a:gd name="T9" fmla="*/ 27 h 80"/>
                <a:gd name="T10" fmla="*/ 26 w 80"/>
                <a:gd name="T11" fmla="*/ 25 h 80"/>
                <a:gd name="T12" fmla="*/ 32 w 80"/>
                <a:gd name="T13" fmla="*/ 21 h 80"/>
                <a:gd name="T14" fmla="*/ 40 w 80"/>
                <a:gd name="T15" fmla="*/ 20 h 80"/>
                <a:gd name="T16" fmla="*/ 47 w 80"/>
                <a:gd name="T17" fmla="*/ 21 h 80"/>
                <a:gd name="T18" fmla="*/ 54 w 80"/>
                <a:gd name="T19" fmla="*/ 25 h 80"/>
                <a:gd name="T20" fmla="*/ 55 w 80"/>
                <a:gd name="T21" fmla="*/ 27 h 80"/>
                <a:gd name="T22" fmla="*/ 54 w 80"/>
                <a:gd name="T23" fmla="*/ 27 h 80"/>
                <a:gd name="T24" fmla="*/ 60 w 80"/>
                <a:gd name="T25" fmla="*/ 41 h 80"/>
                <a:gd name="T26" fmla="*/ 40 w 80"/>
                <a:gd name="T27" fmla="*/ 61 h 80"/>
                <a:gd name="T28" fmla="*/ 68 w 80"/>
                <a:gd name="T29" fmla="*/ 11 h 80"/>
                <a:gd name="T30" fmla="*/ 68 w 80"/>
                <a:gd name="T31" fmla="*/ 11 h 80"/>
                <a:gd name="T32" fmla="*/ 55 w 80"/>
                <a:gd name="T33" fmla="*/ 3 h 80"/>
                <a:gd name="T34" fmla="*/ 40 w 80"/>
                <a:gd name="T35" fmla="*/ 0 h 80"/>
                <a:gd name="T36" fmla="*/ 24 w 80"/>
                <a:gd name="T37" fmla="*/ 3 h 80"/>
                <a:gd name="T38" fmla="*/ 11 w 80"/>
                <a:gd name="T39" fmla="*/ 11 h 80"/>
                <a:gd name="T40" fmla="*/ 3 w 80"/>
                <a:gd name="T41" fmla="*/ 24 h 80"/>
                <a:gd name="T42" fmla="*/ 2 w 80"/>
                <a:gd name="T43" fmla="*/ 27 h 80"/>
                <a:gd name="T44" fmla="*/ 0 w 80"/>
                <a:gd name="T45" fmla="*/ 40 h 80"/>
                <a:gd name="T46" fmla="*/ 3 w 80"/>
                <a:gd name="T47" fmla="*/ 55 h 80"/>
                <a:gd name="T48" fmla="*/ 5 w 80"/>
                <a:gd name="T49" fmla="*/ 58 h 80"/>
                <a:gd name="T50" fmla="*/ 11 w 80"/>
                <a:gd name="T51" fmla="*/ 68 h 80"/>
                <a:gd name="T52" fmla="*/ 24 w 80"/>
                <a:gd name="T53" fmla="*/ 76 h 80"/>
                <a:gd name="T54" fmla="*/ 40 w 80"/>
                <a:gd name="T55" fmla="*/ 80 h 80"/>
                <a:gd name="T56" fmla="*/ 55 w 80"/>
                <a:gd name="T57" fmla="*/ 76 h 80"/>
                <a:gd name="T58" fmla="*/ 68 w 80"/>
                <a:gd name="T59" fmla="*/ 68 h 80"/>
                <a:gd name="T60" fmla="*/ 75 w 80"/>
                <a:gd name="T61" fmla="*/ 58 h 80"/>
                <a:gd name="T62" fmla="*/ 77 w 80"/>
                <a:gd name="T63" fmla="*/ 55 h 80"/>
                <a:gd name="T64" fmla="*/ 80 w 80"/>
                <a:gd name="T65" fmla="*/ 40 h 80"/>
                <a:gd name="T66" fmla="*/ 77 w 80"/>
                <a:gd name="T67" fmla="*/ 27 h 80"/>
                <a:gd name="T68" fmla="*/ 77 w 80"/>
                <a:gd name="T69" fmla="*/ 24 h 80"/>
                <a:gd name="T70" fmla="*/ 68 w 80"/>
                <a:gd name="T71" fmla="*/ 1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40" y="61"/>
                  </a:moveTo>
                  <a:lnTo>
                    <a:pt x="40" y="61"/>
                  </a:lnTo>
                  <a:cubicBezTo>
                    <a:pt x="29" y="61"/>
                    <a:pt x="20" y="52"/>
                    <a:pt x="20" y="41"/>
                  </a:cubicBezTo>
                  <a:cubicBezTo>
                    <a:pt x="20" y="35"/>
                    <a:pt x="22" y="31"/>
                    <a:pt x="25" y="27"/>
                  </a:cubicBezTo>
                  <a:lnTo>
                    <a:pt x="24" y="27"/>
                  </a:lnTo>
                  <a:cubicBezTo>
                    <a:pt x="25" y="26"/>
                    <a:pt x="25" y="26"/>
                    <a:pt x="26" y="25"/>
                  </a:cubicBezTo>
                  <a:cubicBezTo>
                    <a:pt x="27" y="24"/>
                    <a:pt x="29" y="22"/>
                    <a:pt x="32" y="21"/>
                  </a:cubicBezTo>
                  <a:cubicBezTo>
                    <a:pt x="34" y="20"/>
                    <a:pt x="37" y="20"/>
                    <a:pt x="40" y="20"/>
                  </a:cubicBezTo>
                  <a:cubicBezTo>
                    <a:pt x="42" y="20"/>
                    <a:pt x="45" y="20"/>
                    <a:pt x="47" y="21"/>
                  </a:cubicBezTo>
                  <a:cubicBezTo>
                    <a:pt x="50" y="22"/>
                    <a:pt x="52" y="24"/>
                    <a:pt x="54" y="25"/>
                  </a:cubicBezTo>
                  <a:cubicBezTo>
                    <a:pt x="54" y="26"/>
                    <a:pt x="54" y="26"/>
                    <a:pt x="55" y="27"/>
                  </a:cubicBezTo>
                  <a:lnTo>
                    <a:pt x="54" y="27"/>
                  </a:lnTo>
                  <a:cubicBezTo>
                    <a:pt x="58" y="31"/>
                    <a:pt x="60" y="35"/>
                    <a:pt x="60" y="41"/>
                  </a:cubicBezTo>
                  <a:cubicBezTo>
                    <a:pt x="60" y="52"/>
                    <a:pt x="51" y="61"/>
                    <a:pt x="40" y="61"/>
                  </a:cubicBezTo>
                  <a:close/>
                  <a:moveTo>
                    <a:pt x="68" y="11"/>
                  </a:moveTo>
                  <a:lnTo>
                    <a:pt x="68" y="11"/>
                  </a:lnTo>
                  <a:cubicBezTo>
                    <a:pt x="64" y="8"/>
                    <a:pt x="60" y="5"/>
                    <a:pt x="55" y="3"/>
                  </a:cubicBezTo>
                  <a:cubicBezTo>
                    <a:pt x="50" y="1"/>
                    <a:pt x="45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8"/>
                    <a:pt x="11" y="11"/>
                  </a:cubicBezTo>
                  <a:cubicBezTo>
                    <a:pt x="8" y="15"/>
                    <a:pt x="5" y="19"/>
                    <a:pt x="3" y="24"/>
                  </a:cubicBezTo>
                  <a:cubicBezTo>
                    <a:pt x="2" y="25"/>
                    <a:pt x="2" y="26"/>
                    <a:pt x="2" y="27"/>
                  </a:cubicBezTo>
                  <a:cubicBezTo>
                    <a:pt x="0" y="31"/>
                    <a:pt x="0" y="35"/>
                    <a:pt x="0" y="40"/>
                  </a:cubicBezTo>
                  <a:cubicBezTo>
                    <a:pt x="0" y="45"/>
                    <a:pt x="1" y="50"/>
                    <a:pt x="3" y="55"/>
                  </a:cubicBezTo>
                  <a:cubicBezTo>
                    <a:pt x="3" y="56"/>
                    <a:pt x="4" y="57"/>
                    <a:pt x="5" y="58"/>
                  </a:cubicBezTo>
                  <a:cubicBezTo>
                    <a:pt x="6" y="62"/>
                    <a:pt x="9" y="65"/>
                    <a:pt x="11" y="68"/>
                  </a:cubicBezTo>
                  <a:cubicBezTo>
                    <a:pt x="15" y="71"/>
                    <a:pt x="19" y="74"/>
                    <a:pt x="24" y="76"/>
                  </a:cubicBezTo>
                  <a:cubicBezTo>
                    <a:pt x="29" y="78"/>
                    <a:pt x="34" y="80"/>
                    <a:pt x="40" y="80"/>
                  </a:cubicBezTo>
                  <a:cubicBezTo>
                    <a:pt x="45" y="80"/>
                    <a:pt x="50" y="78"/>
                    <a:pt x="55" y="76"/>
                  </a:cubicBezTo>
                  <a:cubicBezTo>
                    <a:pt x="60" y="74"/>
                    <a:pt x="64" y="71"/>
                    <a:pt x="68" y="68"/>
                  </a:cubicBezTo>
                  <a:cubicBezTo>
                    <a:pt x="71" y="65"/>
                    <a:pt x="73" y="62"/>
                    <a:pt x="75" y="58"/>
                  </a:cubicBezTo>
                  <a:cubicBezTo>
                    <a:pt x="75" y="57"/>
                    <a:pt x="76" y="56"/>
                    <a:pt x="77" y="55"/>
                  </a:cubicBezTo>
                  <a:cubicBezTo>
                    <a:pt x="79" y="50"/>
                    <a:pt x="80" y="45"/>
                    <a:pt x="80" y="40"/>
                  </a:cubicBezTo>
                  <a:cubicBezTo>
                    <a:pt x="80" y="35"/>
                    <a:pt x="79" y="31"/>
                    <a:pt x="77" y="27"/>
                  </a:cubicBezTo>
                  <a:cubicBezTo>
                    <a:pt x="77" y="26"/>
                    <a:pt x="77" y="25"/>
                    <a:pt x="77" y="24"/>
                  </a:cubicBezTo>
                  <a:cubicBezTo>
                    <a:pt x="74" y="19"/>
                    <a:pt x="72" y="15"/>
                    <a:pt x="68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210">
              <a:extLst>
                <a:ext uri="{FF2B5EF4-FFF2-40B4-BE49-F238E27FC236}">
                  <a16:creationId xmlns="" xmlns:a16="http://schemas.microsoft.com/office/drawing/2014/main" id="{A943EBE3-A62A-44AE-B376-CEB2A46F6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291"/>
              <a:ext cx="19" cy="4"/>
            </a:xfrm>
            <a:custGeom>
              <a:avLst/>
              <a:gdLst>
                <a:gd name="T0" fmla="*/ 2 w 31"/>
                <a:gd name="T1" fmla="*/ 6 h 7"/>
                <a:gd name="T2" fmla="*/ 2 w 31"/>
                <a:gd name="T3" fmla="*/ 6 h 7"/>
                <a:gd name="T4" fmla="*/ 3 w 31"/>
                <a:gd name="T5" fmla="*/ 6 h 7"/>
                <a:gd name="T6" fmla="*/ 8 w 31"/>
                <a:gd name="T7" fmla="*/ 2 h 7"/>
                <a:gd name="T8" fmla="*/ 8 w 31"/>
                <a:gd name="T9" fmla="*/ 2 h 7"/>
                <a:gd name="T10" fmla="*/ 10 w 31"/>
                <a:gd name="T11" fmla="*/ 2 h 7"/>
                <a:gd name="T12" fmla="*/ 14 w 31"/>
                <a:gd name="T13" fmla="*/ 1 h 7"/>
                <a:gd name="T14" fmla="*/ 16 w 31"/>
                <a:gd name="T15" fmla="*/ 1 h 7"/>
                <a:gd name="T16" fmla="*/ 18 w 31"/>
                <a:gd name="T17" fmla="*/ 1 h 7"/>
                <a:gd name="T18" fmla="*/ 22 w 31"/>
                <a:gd name="T19" fmla="*/ 2 h 7"/>
                <a:gd name="T20" fmla="*/ 23 w 31"/>
                <a:gd name="T21" fmla="*/ 2 h 7"/>
                <a:gd name="T22" fmla="*/ 24 w 31"/>
                <a:gd name="T23" fmla="*/ 2 h 7"/>
                <a:gd name="T24" fmla="*/ 28 w 31"/>
                <a:gd name="T25" fmla="*/ 6 h 7"/>
                <a:gd name="T26" fmla="*/ 29 w 31"/>
                <a:gd name="T27" fmla="*/ 6 h 7"/>
                <a:gd name="T28" fmla="*/ 29 w 31"/>
                <a:gd name="T29" fmla="*/ 6 h 7"/>
                <a:gd name="T30" fmla="*/ 30 w 31"/>
                <a:gd name="T31" fmla="*/ 7 h 7"/>
                <a:gd name="T32" fmla="*/ 31 w 31"/>
                <a:gd name="T33" fmla="*/ 7 h 7"/>
                <a:gd name="T34" fmla="*/ 30 w 31"/>
                <a:gd name="T35" fmla="*/ 5 h 7"/>
                <a:gd name="T36" fmla="*/ 23 w 31"/>
                <a:gd name="T37" fmla="*/ 1 h 7"/>
                <a:gd name="T38" fmla="*/ 16 w 31"/>
                <a:gd name="T39" fmla="*/ 0 h 7"/>
                <a:gd name="T40" fmla="*/ 8 w 31"/>
                <a:gd name="T41" fmla="*/ 1 h 7"/>
                <a:gd name="T42" fmla="*/ 2 w 31"/>
                <a:gd name="T43" fmla="*/ 5 h 7"/>
                <a:gd name="T44" fmla="*/ 0 w 31"/>
                <a:gd name="T45" fmla="*/ 7 h 7"/>
                <a:gd name="T46" fmla="*/ 1 w 31"/>
                <a:gd name="T47" fmla="*/ 7 h 7"/>
                <a:gd name="T48" fmla="*/ 2 w 31"/>
                <a:gd name="T49" fmla="*/ 6 h 7"/>
                <a:gd name="T50" fmla="*/ 2 w 31"/>
                <a:gd name="T5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7">
                  <a:moveTo>
                    <a:pt x="2" y="6"/>
                  </a:moveTo>
                  <a:lnTo>
                    <a:pt x="2" y="6"/>
                  </a:lnTo>
                  <a:cubicBezTo>
                    <a:pt x="2" y="6"/>
                    <a:pt x="3" y="6"/>
                    <a:pt x="3" y="6"/>
                  </a:cubicBezTo>
                  <a:cubicBezTo>
                    <a:pt x="4" y="4"/>
                    <a:pt x="6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1" y="1"/>
                    <a:pt x="12" y="1"/>
                    <a:pt x="14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9" y="1"/>
                    <a:pt x="20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5" y="3"/>
                    <a:pt x="27" y="4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7"/>
                    <a:pt x="30" y="7"/>
                    <a:pt x="30" y="7"/>
                  </a:cubicBezTo>
                  <a:lnTo>
                    <a:pt x="31" y="7"/>
                  </a:lnTo>
                  <a:cubicBezTo>
                    <a:pt x="30" y="6"/>
                    <a:pt x="30" y="6"/>
                    <a:pt x="30" y="5"/>
                  </a:cubicBezTo>
                  <a:cubicBezTo>
                    <a:pt x="28" y="4"/>
                    <a:pt x="26" y="2"/>
                    <a:pt x="23" y="1"/>
                  </a:cubicBezTo>
                  <a:cubicBezTo>
                    <a:pt x="21" y="0"/>
                    <a:pt x="18" y="0"/>
                    <a:pt x="16" y="0"/>
                  </a:cubicBezTo>
                  <a:cubicBezTo>
                    <a:pt x="13" y="0"/>
                    <a:pt x="10" y="0"/>
                    <a:pt x="8" y="1"/>
                  </a:cubicBez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lnTo>
                    <a:pt x="1" y="7"/>
                  </a:ln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211">
              <a:extLst>
                <a:ext uri="{FF2B5EF4-FFF2-40B4-BE49-F238E27FC236}">
                  <a16:creationId xmlns="" xmlns:a16="http://schemas.microsoft.com/office/drawing/2014/main" id="{4892ED30-B14B-4B7F-B13F-F51D62CBC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8" y="2278"/>
              <a:ext cx="50" cy="50"/>
            </a:xfrm>
            <a:custGeom>
              <a:avLst/>
              <a:gdLst>
                <a:gd name="T0" fmla="*/ 40 w 80"/>
                <a:gd name="T1" fmla="*/ 60 h 80"/>
                <a:gd name="T2" fmla="*/ 40 w 80"/>
                <a:gd name="T3" fmla="*/ 60 h 80"/>
                <a:gd name="T4" fmla="*/ 20 w 80"/>
                <a:gd name="T5" fmla="*/ 40 h 80"/>
                <a:gd name="T6" fmla="*/ 40 w 80"/>
                <a:gd name="T7" fmla="*/ 20 h 80"/>
                <a:gd name="T8" fmla="*/ 60 w 80"/>
                <a:gd name="T9" fmla="*/ 40 h 80"/>
                <a:gd name="T10" fmla="*/ 40 w 80"/>
                <a:gd name="T11" fmla="*/ 60 h 80"/>
                <a:gd name="T12" fmla="*/ 68 w 80"/>
                <a:gd name="T13" fmla="*/ 11 h 80"/>
                <a:gd name="T14" fmla="*/ 68 w 80"/>
                <a:gd name="T15" fmla="*/ 11 h 80"/>
                <a:gd name="T16" fmla="*/ 55 w 80"/>
                <a:gd name="T17" fmla="*/ 3 h 80"/>
                <a:gd name="T18" fmla="*/ 40 w 80"/>
                <a:gd name="T19" fmla="*/ 0 h 80"/>
                <a:gd name="T20" fmla="*/ 24 w 80"/>
                <a:gd name="T21" fmla="*/ 3 h 80"/>
                <a:gd name="T22" fmla="*/ 12 w 80"/>
                <a:gd name="T23" fmla="*/ 11 h 80"/>
                <a:gd name="T24" fmla="*/ 3 w 80"/>
                <a:gd name="T25" fmla="*/ 24 h 80"/>
                <a:gd name="T26" fmla="*/ 2 w 80"/>
                <a:gd name="T27" fmla="*/ 27 h 80"/>
                <a:gd name="T28" fmla="*/ 0 w 80"/>
                <a:gd name="T29" fmla="*/ 40 h 80"/>
                <a:gd name="T30" fmla="*/ 3 w 80"/>
                <a:gd name="T31" fmla="*/ 55 h 80"/>
                <a:gd name="T32" fmla="*/ 5 w 80"/>
                <a:gd name="T33" fmla="*/ 58 h 80"/>
                <a:gd name="T34" fmla="*/ 12 w 80"/>
                <a:gd name="T35" fmla="*/ 68 h 80"/>
                <a:gd name="T36" fmla="*/ 24 w 80"/>
                <a:gd name="T37" fmla="*/ 76 h 80"/>
                <a:gd name="T38" fmla="*/ 40 w 80"/>
                <a:gd name="T39" fmla="*/ 80 h 80"/>
                <a:gd name="T40" fmla="*/ 55 w 80"/>
                <a:gd name="T41" fmla="*/ 76 h 80"/>
                <a:gd name="T42" fmla="*/ 68 w 80"/>
                <a:gd name="T43" fmla="*/ 68 h 80"/>
                <a:gd name="T44" fmla="*/ 75 w 80"/>
                <a:gd name="T45" fmla="*/ 58 h 80"/>
                <a:gd name="T46" fmla="*/ 77 w 80"/>
                <a:gd name="T47" fmla="*/ 55 h 80"/>
                <a:gd name="T48" fmla="*/ 80 w 80"/>
                <a:gd name="T49" fmla="*/ 40 h 80"/>
                <a:gd name="T50" fmla="*/ 78 w 80"/>
                <a:gd name="T51" fmla="*/ 27 h 80"/>
                <a:gd name="T52" fmla="*/ 77 w 80"/>
                <a:gd name="T53" fmla="*/ 24 h 80"/>
                <a:gd name="T54" fmla="*/ 68 w 80"/>
                <a:gd name="T55" fmla="*/ 1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80">
                  <a:moveTo>
                    <a:pt x="40" y="60"/>
                  </a:moveTo>
                  <a:lnTo>
                    <a:pt x="40" y="60"/>
                  </a:lnTo>
                  <a:cubicBezTo>
                    <a:pt x="29" y="60"/>
                    <a:pt x="20" y="51"/>
                    <a:pt x="20" y="40"/>
                  </a:cubicBezTo>
                  <a:cubicBezTo>
                    <a:pt x="20" y="28"/>
                    <a:pt x="29" y="20"/>
                    <a:pt x="40" y="20"/>
                  </a:cubicBezTo>
                  <a:cubicBezTo>
                    <a:pt x="51" y="20"/>
                    <a:pt x="60" y="28"/>
                    <a:pt x="60" y="40"/>
                  </a:cubicBezTo>
                  <a:cubicBezTo>
                    <a:pt x="60" y="51"/>
                    <a:pt x="51" y="60"/>
                    <a:pt x="40" y="60"/>
                  </a:cubicBezTo>
                  <a:close/>
                  <a:moveTo>
                    <a:pt x="68" y="11"/>
                  </a:moveTo>
                  <a:lnTo>
                    <a:pt x="68" y="11"/>
                  </a:lnTo>
                  <a:cubicBezTo>
                    <a:pt x="64" y="8"/>
                    <a:pt x="60" y="5"/>
                    <a:pt x="55" y="3"/>
                  </a:cubicBezTo>
                  <a:cubicBezTo>
                    <a:pt x="51" y="1"/>
                    <a:pt x="45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8"/>
                    <a:pt x="12" y="11"/>
                  </a:cubicBezTo>
                  <a:cubicBezTo>
                    <a:pt x="8" y="15"/>
                    <a:pt x="5" y="19"/>
                    <a:pt x="3" y="24"/>
                  </a:cubicBezTo>
                  <a:cubicBezTo>
                    <a:pt x="3" y="25"/>
                    <a:pt x="2" y="26"/>
                    <a:pt x="2" y="27"/>
                  </a:cubicBezTo>
                  <a:cubicBezTo>
                    <a:pt x="1" y="31"/>
                    <a:pt x="0" y="35"/>
                    <a:pt x="0" y="40"/>
                  </a:cubicBezTo>
                  <a:cubicBezTo>
                    <a:pt x="0" y="45"/>
                    <a:pt x="1" y="50"/>
                    <a:pt x="3" y="55"/>
                  </a:cubicBezTo>
                  <a:cubicBezTo>
                    <a:pt x="3" y="56"/>
                    <a:pt x="4" y="57"/>
                    <a:pt x="5" y="58"/>
                  </a:cubicBezTo>
                  <a:cubicBezTo>
                    <a:pt x="7" y="62"/>
                    <a:pt x="9" y="65"/>
                    <a:pt x="12" y="68"/>
                  </a:cubicBezTo>
                  <a:cubicBezTo>
                    <a:pt x="15" y="71"/>
                    <a:pt x="19" y="74"/>
                    <a:pt x="24" y="76"/>
                  </a:cubicBezTo>
                  <a:cubicBezTo>
                    <a:pt x="29" y="78"/>
                    <a:pt x="34" y="80"/>
                    <a:pt x="40" y="80"/>
                  </a:cubicBezTo>
                  <a:cubicBezTo>
                    <a:pt x="45" y="80"/>
                    <a:pt x="51" y="78"/>
                    <a:pt x="55" y="76"/>
                  </a:cubicBezTo>
                  <a:cubicBezTo>
                    <a:pt x="60" y="74"/>
                    <a:pt x="64" y="71"/>
                    <a:pt x="68" y="68"/>
                  </a:cubicBezTo>
                  <a:cubicBezTo>
                    <a:pt x="71" y="65"/>
                    <a:pt x="73" y="62"/>
                    <a:pt x="75" y="58"/>
                  </a:cubicBezTo>
                  <a:cubicBezTo>
                    <a:pt x="75" y="57"/>
                    <a:pt x="76" y="56"/>
                    <a:pt x="77" y="55"/>
                  </a:cubicBezTo>
                  <a:cubicBezTo>
                    <a:pt x="79" y="50"/>
                    <a:pt x="80" y="45"/>
                    <a:pt x="80" y="40"/>
                  </a:cubicBezTo>
                  <a:cubicBezTo>
                    <a:pt x="80" y="35"/>
                    <a:pt x="79" y="31"/>
                    <a:pt x="78" y="27"/>
                  </a:cubicBezTo>
                  <a:cubicBezTo>
                    <a:pt x="77" y="26"/>
                    <a:pt x="77" y="25"/>
                    <a:pt x="77" y="24"/>
                  </a:cubicBezTo>
                  <a:cubicBezTo>
                    <a:pt x="75" y="19"/>
                    <a:pt x="72" y="15"/>
                    <a:pt x="68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212">
              <a:extLst>
                <a:ext uri="{FF2B5EF4-FFF2-40B4-BE49-F238E27FC236}">
                  <a16:creationId xmlns="" xmlns:a16="http://schemas.microsoft.com/office/drawing/2014/main" id="{6CE3AB26-8779-40AD-B05C-5CD60E771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2294"/>
              <a:ext cx="0" cy="1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0" y="1"/>
                    <a:pt x="0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213">
              <a:extLst>
                <a:ext uri="{FF2B5EF4-FFF2-40B4-BE49-F238E27FC236}">
                  <a16:creationId xmlns="" xmlns:a16="http://schemas.microsoft.com/office/drawing/2014/main" id="{8F446D70-B066-4C47-9042-90B1B0E7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2294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214">
              <a:extLst>
                <a:ext uri="{FF2B5EF4-FFF2-40B4-BE49-F238E27FC236}">
                  <a16:creationId xmlns="" xmlns:a16="http://schemas.microsoft.com/office/drawing/2014/main" id="{728E99F9-C57F-451C-B79C-39FC3CB82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294"/>
              <a:ext cx="1" cy="1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215">
              <a:extLst>
                <a:ext uri="{FF2B5EF4-FFF2-40B4-BE49-F238E27FC236}">
                  <a16:creationId xmlns="" xmlns:a16="http://schemas.microsoft.com/office/drawing/2014/main" id="{5F52C4F5-A85C-41EE-A014-82A1E1665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294"/>
              <a:ext cx="0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5" name="Group 218">
            <a:extLst>
              <a:ext uri="{FF2B5EF4-FFF2-40B4-BE49-F238E27FC236}">
                <a16:creationId xmlns="" xmlns:a16="http://schemas.microsoft.com/office/drawing/2014/main" id="{9A5AF3C1-C7A5-4DDF-A853-58EC850082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800" y="3308350"/>
            <a:ext cx="406400" cy="406400"/>
            <a:chOff x="672" y="2084"/>
            <a:chExt cx="256" cy="256"/>
          </a:xfrm>
        </p:grpSpPr>
        <p:sp>
          <p:nvSpPr>
            <p:cNvPr id="446" name="AutoShape 217">
              <a:extLst>
                <a:ext uri="{FF2B5EF4-FFF2-40B4-BE49-F238E27FC236}">
                  <a16:creationId xmlns="" xmlns:a16="http://schemas.microsoft.com/office/drawing/2014/main" id="{58FE693B-F101-466C-A878-14F5C0D3E17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2" y="208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219">
              <a:extLst>
                <a:ext uri="{FF2B5EF4-FFF2-40B4-BE49-F238E27FC236}">
                  <a16:creationId xmlns="" xmlns:a16="http://schemas.microsoft.com/office/drawing/2014/main" id="{AFF1A908-4E13-418E-AEB6-142615E9E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230"/>
              <a:ext cx="33" cy="33"/>
            </a:xfrm>
            <a:custGeom>
              <a:avLst/>
              <a:gdLst>
                <a:gd name="T0" fmla="*/ 0 w 53"/>
                <a:gd name="T1" fmla="*/ 53 h 53"/>
                <a:gd name="T2" fmla="*/ 0 w 53"/>
                <a:gd name="T3" fmla="*/ 53 h 53"/>
                <a:gd name="T4" fmla="*/ 53 w 53"/>
                <a:gd name="T5" fmla="*/ 53 h 53"/>
                <a:gd name="T6" fmla="*/ 53 w 53"/>
                <a:gd name="T7" fmla="*/ 0 h 53"/>
                <a:gd name="T8" fmla="*/ 0 w 53"/>
                <a:gd name="T9" fmla="*/ 0 h 53"/>
                <a:gd name="T10" fmla="*/ 0 w 53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0" y="53"/>
                  </a:moveTo>
                  <a:lnTo>
                    <a:pt x="0" y="53"/>
                  </a:lnTo>
                  <a:lnTo>
                    <a:pt x="53" y="53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220">
              <a:extLst>
                <a:ext uri="{FF2B5EF4-FFF2-40B4-BE49-F238E27FC236}">
                  <a16:creationId xmlns="" xmlns:a16="http://schemas.microsoft.com/office/drawing/2014/main" id="{E31D94C0-BAC5-4198-9944-512D354F4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2163"/>
              <a:ext cx="34" cy="34"/>
            </a:xfrm>
            <a:custGeom>
              <a:avLst/>
              <a:gdLst>
                <a:gd name="T0" fmla="*/ 0 w 54"/>
                <a:gd name="T1" fmla="*/ 54 h 54"/>
                <a:gd name="T2" fmla="*/ 0 w 54"/>
                <a:gd name="T3" fmla="*/ 54 h 54"/>
                <a:gd name="T4" fmla="*/ 54 w 54"/>
                <a:gd name="T5" fmla="*/ 54 h 54"/>
                <a:gd name="T6" fmla="*/ 54 w 54"/>
                <a:gd name="T7" fmla="*/ 0 h 54"/>
                <a:gd name="T8" fmla="*/ 0 w 54"/>
                <a:gd name="T9" fmla="*/ 0 h 54"/>
                <a:gd name="T10" fmla="*/ 0 w 54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lnTo>
                    <a:pt x="0" y="54"/>
                  </a:lnTo>
                  <a:lnTo>
                    <a:pt x="54" y="54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221">
              <a:extLst>
                <a:ext uri="{FF2B5EF4-FFF2-40B4-BE49-F238E27FC236}">
                  <a16:creationId xmlns="" xmlns:a16="http://schemas.microsoft.com/office/drawing/2014/main" id="{5632B1B3-1425-4B14-8DF8-C45202773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098"/>
              <a:ext cx="33" cy="33"/>
            </a:xfrm>
            <a:custGeom>
              <a:avLst/>
              <a:gdLst>
                <a:gd name="T0" fmla="*/ 0 w 53"/>
                <a:gd name="T1" fmla="*/ 53 h 53"/>
                <a:gd name="T2" fmla="*/ 0 w 53"/>
                <a:gd name="T3" fmla="*/ 53 h 53"/>
                <a:gd name="T4" fmla="*/ 53 w 53"/>
                <a:gd name="T5" fmla="*/ 53 h 53"/>
                <a:gd name="T6" fmla="*/ 53 w 53"/>
                <a:gd name="T7" fmla="*/ 0 h 53"/>
                <a:gd name="T8" fmla="*/ 0 w 53"/>
                <a:gd name="T9" fmla="*/ 0 h 53"/>
                <a:gd name="T10" fmla="*/ 0 w 53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0" y="53"/>
                  </a:moveTo>
                  <a:lnTo>
                    <a:pt x="0" y="53"/>
                  </a:lnTo>
                  <a:lnTo>
                    <a:pt x="53" y="53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222">
              <a:extLst>
                <a:ext uri="{FF2B5EF4-FFF2-40B4-BE49-F238E27FC236}">
                  <a16:creationId xmlns="" xmlns:a16="http://schemas.microsoft.com/office/drawing/2014/main" id="{1F50E4B9-C02F-4259-8E03-059E969DB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2098"/>
              <a:ext cx="34" cy="33"/>
            </a:xfrm>
            <a:custGeom>
              <a:avLst/>
              <a:gdLst>
                <a:gd name="T0" fmla="*/ 54 w 54"/>
                <a:gd name="T1" fmla="*/ 0 h 53"/>
                <a:gd name="T2" fmla="*/ 54 w 54"/>
                <a:gd name="T3" fmla="*/ 0 h 53"/>
                <a:gd name="T4" fmla="*/ 0 w 54"/>
                <a:gd name="T5" fmla="*/ 0 h 53"/>
                <a:gd name="T6" fmla="*/ 0 w 54"/>
                <a:gd name="T7" fmla="*/ 53 h 53"/>
                <a:gd name="T8" fmla="*/ 54 w 54"/>
                <a:gd name="T9" fmla="*/ 53 h 53"/>
                <a:gd name="T10" fmla="*/ 54 w 5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3">
                  <a:moveTo>
                    <a:pt x="54" y="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54" y="5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223">
              <a:extLst>
                <a:ext uri="{FF2B5EF4-FFF2-40B4-BE49-F238E27FC236}">
                  <a16:creationId xmlns="" xmlns:a16="http://schemas.microsoft.com/office/drawing/2014/main" id="{F3E0FE1B-5C48-404A-8B7F-3C35DA3B5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2230"/>
              <a:ext cx="34" cy="33"/>
            </a:xfrm>
            <a:custGeom>
              <a:avLst/>
              <a:gdLst>
                <a:gd name="T0" fmla="*/ 0 w 54"/>
                <a:gd name="T1" fmla="*/ 53 h 53"/>
                <a:gd name="T2" fmla="*/ 0 w 54"/>
                <a:gd name="T3" fmla="*/ 53 h 53"/>
                <a:gd name="T4" fmla="*/ 54 w 54"/>
                <a:gd name="T5" fmla="*/ 53 h 53"/>
                <a:gd name="T6" fmla="*/ 54 w 54"/>
                <a:gd name="T7" fmla="*/ 0 h 53"/>
                <a:gd name="T8" fmla="*/ 0 w 54"/>
                <a:gd name="T9" fmla="*/ 0 h 53"/>
                <a:gd name="T10" fmla="*/ 0 w 54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3">
                  <a:moveTo>
                    <a:pt x="0" y="53"/>
                  </a:moveTo>
                  <a:lnTo>
                    <a:pt x="0" y="53"/>
                  </a:lnTo>
                  <a:lnTo>
                    <a:pt x="54" y="53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224">
              <a:extLst>
                <a:ext uri="{FF2B5EF4-FFF2-40B4-BE49-F238E27FC236}">
                  <a16:creationId xmlns="" xmlns:a16="http://schemas.microsoft.com/office/drawing/2014/main" id="{FDE3D293-0B34-447F-8C4A-5DFB04E1E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163"/>
              <a:ext cx="33" cy="34"/>
            </a:xfrm>
            <a:custGeom>
              <a:avLst/>
              <a:gdLst>
                <a:gd name="T0" fmla="*/ 53 w 53"/>
                <a:gd name="T1" fmla="*/ 0 h 54"/>
                <a:gd name="T2" fmla="*/ 53 w 53"/>
                <a:gd name="T3" fmla="*/ 0 h 54"/>
                <a:gd name="T4" fmla="*/ 0 w 53"/>
                <a:gd name="T5" fmla="*/ 0 h 54"/>
                <a:gd name="T6" fmla="*/ 0 w 53"/>
                <a:gd name="T7" fmla="*/ 54 h 54"/>
                <a:gd name="T8" fmla="*/ 53 w 53"/>
                <a:gd name="T9" fmla="*/ 54 h 54"/>
                <a:gd name="T10" fmla="*/ 53 w 5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4">
                  <a:moveTo>
                    <a:pt x="53" y="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53" y="5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225">
              <a:extLst>
                <a:ext uri="{FF2B5EF4-FFF2-40B4-BE49-F238E27FC236}">
                  <a16:creationId xmlns="" xmlns:a16="http://schemas.microsoft.com/office/drawing/2014/main" id="{2268AF55-35CC-46A5-BE19-591FBB50D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2098"/>
              <a:ext cx="33" cy="33"/>
            </a:xfrm>
            <a:custGeom>
              <a:avLst/>
              <a:gdLst>
                <a:gd name="T0" fmla="*/ 53 w 53"/>
                <a:gd name="T1" fmla="*/ 0 h 53"/>
                <a:gd name="T2" fmla="*/ 53 w 53"/>
                <a:gd name="T3" fmla="*/ 0 h 53"/>
                <a:gd name="T4" fmla="*/ 0 w 53"/>
                <a:gd name="T5" fmla="*/ 0 h 53"/>
                <a:gd name="T6" fmla="*/ 0 w 53"/>
                <a:gd name="T7" fmla="*/ 53 h 53"/>
                <a:gd name="T8" fmla="*/ 53 w 53"/>
                <a:gd name="T9" fmla="*/ 53 h 53"/>
                <a:gd name="T10" fmla="*/ 53 w 53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3" y="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53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226">
              <a:extLst>
                <a:ext uri="{FF2B5EF4-FFF2-40B4-BE49-F238E27FC236}">
                  <a16:creationId xmlns="" xmlns:a16="http://schemas.microsoft.com/office/drawing/2014/main" id="{A0FA6983-5AB3-4DCA-9E16-73CFCA641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2230"/>
              <a:ext cx="33" cy="33"/>
            </a:xfrm>
            <a:custGeom>
              <a:avLst/>
              <a:gdLst>
                <a:gd name="T0" fmla="*/ 0 w 53"/>
                <a:gd name="T1" fmla="*/ 53 h 53"/>
                <a:gd name="T2" fmla="*/ 0 w 53"/>
                <a:gd name="T3" fmla="*/ 53 h 53"/>
                <a:gd name="T4" fmla="*/ 53 w 53"/>
                <a:gd name="T5" fmla="*/ 53 h 53"/>
                <a:gd name="T6" fmla="*/ 53 w 53"/>
                <a:gd name="T7" fmla="*/ 0 h 53"/>
                <a:gd name="T8" fmla="*/ 0 w 53"/>
                <a:gd name="T9" fmla="*/ 0 h 53"/>
                <a:gd name="T10" fmla="*/ 0 w 53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0" y="53"/>
                  </a:moveTo>
                  <a:lnTo>
                    <a:pt x="0" y="53"/>
                  </a:lnTo>
                  <a:lnTo>
                    <a:pt x="53" y="53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227">
              <a:extLst>
                <a:ext uri="{FF2B5EF4-FFF2-40B4-BE49-F238E27FC236}">
                  <a16:creationId xmlns="" xmlns:a16="http://schemas.microsoft.com/office/drawing/2014/main" id="{E3AFB3B7-B233-482E-9E42-36048246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2163"/>
              <a:ext cx="33" cy="34"/>
            </a:xfrm>
            <a:custGeom>
              <a:avLst/>
              <a:gdLst>
                <a:gd name="T0" fmla="*/ 0 w 53"/>
                <a:gd name="T1" fmla="*/ 54 h 54"/>
                <a:gd name="T2" fmla="*/ 0 w 53"/>
                <a:gd name="T3" fmla="*/ 54 h 54"/>
                <a:gd name="T4" fmla="*/ 53 w 53"/>
                <a:gd name="T5" fmla="*/ 54 h 54"/>
                <a:gd name="T6" fmla="*/ 53 w 53"/>
                <a:gd name="T7" fmla="*/ 0 h 54"/>
                <a:gd name="T8" fmla="*/ 0 w 53"/>
                <a:gd name="T9" fmla="*/ 0 h 54"/>
                <a:gd name="T10" fmla="*/ 0 w 53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4">
                  <a:moveTo>
                    <a:pt x="0" y="54"/>
                  </a:moveTo>
                  <a:lnTo>
                    <a:pt x="0" y="54"/>
                  </a:lnTo>
                  <a:lnTo>
                    <a:pt x="53" y="54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228">
              <a:extLst>
                <a:ext uri="{FF2B5EF4-FFF2-40B4-BE49-F238E27FC236}">
                  <a16:creationId xmlns="" xmlns:a16="http://schemas.microsoft.com/office/drawing/2014/main" id="{4AE2AE85-B962-45CF-BB07-B614B4E3E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2296"/>
              <a:ext cx="33" cy="33"/>
            </a:xfrm>
            <a:custGeom>
              <a:avLst/>
              <a:gdLst>
                <a:gd name="T0" fmla="*/ 0 w 53"/>
                <a:gd name="T1" fmla="*/ 53 h 53"/>
                <a:gd name="T2" fmla="*/ 0 w 53"/>
                <a:gd name="T3" fmla="*/ 53 h 53"/>
                <a:gd name="T4" fmla="*/ 53 w 53"/>
                <a:gd name="T5" fmla="*/ 53 h 53"/>
                <a:gd name="T6" fmla="*/ 53 w 53"/>
                <a:gd name="T7" fmla="*/ 0 h 53"/>
                <a:gd name="T8" fmla="*/ 0 w 53"/>
                <a:gd name="T9" fmla="*/ 0 h 53"/>
                <a:gd name="T10" fmla="*/ 0 w 53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0" y="53"/>
                  </a:moveTo>
                  <a:lnTo>
                    <a:pt x="0" y="53"/>
                  </a:lnTo>
                  <a:lnTo>
                    <a:pt x="53" y="53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7" name="Group 231">
            <a:extLst>
              <a:ext uri="{FF2B5EF4-FFF2-40B4-BE49-F238E27FC236}">
                <a16:creationId xmlns="" xmlns:a16="http://schemas.microsoft.com/office/drawing/2014/main" id="{75654209-32DC-4338-8E46-0CFEE11C95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0925" y="2298700"/>
            <a:ext cx="406400" cy="406400"/>
            <a:chOff x="662" y="1448"/>
            <a:chExt cx="256" cy="256"/>
          </a:xfrm>
        </p:grpSpPr>
        <p:sp>
          <p:nvSpPr>
            <p:cNvPr id="458" name="AutoShape 230">
              <a:extLst>
                <a:ext uri="{FF2B5EF4-FFF2-40B4-BE49-F238E27FC236}">
                  <a16:creationId xmlns="" xmlns:a16="http://schemas.microsoft.com/office/drawing/2014/main" id="{55F1DB34-0848-4B3A-A8AF-FF39B57C06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2" y="144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232">
              <a:extLst>
                <a:ext uri="{FF2B5EF4-FFF2-40B4-BE49-F238E27FC236}">
                  <a16:creationId xmlns="" xmlns:a16="http://schemas.microsoft.com/office/drawing/2014/main" id="{352C0206-EBC4-49ED-BE99-CCEA8C480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594"/>
              <a:ext cx="33" cy="99"/>
            </a:xfrm>
            <a:custGeom>
              <a:avLst/>
              <a:gdLst>
                <a:gd name="T0" fmla="*/ 26 w 54"/>
                <a:gd name="T1" fmla="*/ 0 h 160"/>
                <a:gd name="T2" fmla="*/ 26 w 54"/>
                <a:gd name="T3" fmla="*/ 0 h 160"/>
                <a:gd name="T4" fmla="*/ 0 w 54"/>
                <a:gd name="T5" fmla="*/ 25 h 160"/>
                <a:gd name="T6" fmla="*/ 0 w 54"/>
                <a:gd name="T7" fmla="*/ 80 h 160"/>
                <a:gd name="T8" fmla="*/ 0 w 54"/>
                <a:gd name="T9" fmla="*/ 134 h 160"/>
                <a:gd name="T10" fmla="*/ 26 w 54"/>
                <a:gd name="T11" fmla="*/ 160 h 160"/>
                <a:gd name="T12" fmla="*/ 28 w 54"/>
                <a:gd name="T13" fmla="*/ 160 h 160"/>
                <a:gd name="T14" fmla="*/ 54 w 54"/>
                <a:gd name="T15" fmla="*/ 134 h 160"/>
                <a:gd name="T16" fmla="*/ 54 w 54"/>
                <a:gd name="T17" fmla="*/ 80 h 160"/>
                <a:gd name="T18" fmla="*/ 54 w 54"/>
                <a:gd name="T19" fmla="*/ 25 h 160"/>
                <a:gd name="T20" fmla="*/ 28 w 54"/>
                <a:gd name="T21" fmla="*/ 0 h 160"/>
                <a:gd name="T22" fmla="*/ 26 w 54"/>
                <a:gd name="T2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60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1"/>
                    <a:pt x="0" y="25"/>
                  </a:cubicBezTo>
                  <a:lnTo>
                    <a:pt x="0" y="80"/>
                  </a:lnTo>
                  <a:lnTo>
                    <a:pt x="0" y="134"/>
                  </a:lnTo>
                  <a:cubicBezTo>
                    <a:pt x="0" y="148"/>
                    <a:pt x="12" y="160"/>
                    <a:pt x="26" y="160"/>
                  </a:cubicBezTo>
                  <a:lnTo>
                    <a:pt x="28" y="160"/>
                  </a:lnTo>
                  <a:cubicBezTo>
                    <a:pt x="42" y="160"/>
                    <a:pt x="54" y="148"/>
                    <a:pt x="54" y="134"/>
                  </a:cubicBezTo>
                  <a:lnTo>
                    <a:pt x="54" y="80"/>
                  </a:lnTo>
                  <a:lnTo>
                    <a:pt x="54" y="25"/>
                  </a:lnTo>
                  <a:cubicBezTo>
                    <a:pt x="54" y="11"/>
                    <a:pt x="42" y="0"/>
                    <a:pt x="28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233">
              <a:extLst>
                <a:ext uri="{FF2B5EF4-FFF2-40B4-BE49-F238E27FC236}">
                  <a16:creationId xmlns="" xmlns:a16="http://schemas.microsoft.com/office/drawing/2014/main" id="{2C600352-B32B-49DB-995C-60B04BE46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" y="1487"/>
              <a:ext cx="0" cy="16"/>
            </a:xfrm>
            <a:custGeom>
              <a:avLst/>
              <a:gdLst>
                <a:gd name="T0" fmla="*/ 1 w 1"/>
                <a:gd name="T1" fmla="*/ 26 h 26"/>
                <a:gd name="T2" fmla="*/ 1 w 1"/>
                <a:gd name="T3" fmla="*/ 26 h 26"/>
                <a:gd name="T4" fmla="*/ 0 w 1"/>
                <a:gd name="T5" fmla="*/ 26 h 26"/>
                <a:gd name="T6" fmla="*/ 0 w 1"/>
                <a:gd name="T7" fmla="*/ 0 h 26"/>
                <a:gd name="T8" fmla="*/ 1 w 1"/>
                <a:gd name="T9" fmla="*/ 0 h 26"/>
                <a:gd name="T10" fmla="*/ 1 w 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6">
                  <a:moveTo>
                    <a:pt x="1" y="26"/>
                  </a:moveTo>
                  <a:lnTo>
                    <a:pt x="1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234">
              <a:extLst>
                <a:ext uri="{FF2B5EF4-FFF2-40B4-BE49-F238E27FC236}">
                  <a16:creationId xmlns="" xmlns:a16="http://schemas.microsoft.com/office/drawing/2014/main" id="{B86CF61B-0993-4549-B8A5-DFF1AC411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" y="1470"/>
              <a:ext cx="148" cy="49"/>
            </a:xfrm>
            <a:custGeom>
              <a:avLst/>
              <a:gdLst>
                <a:gd name="T0" fmla="*/ 144 w 238"/>
                <a:gd name="T1" fmla="*/ 50 h 80"/>
                <a:gd name="T2" fmla="*/ 144 w 238"/>
                <a:gd name="T3" fmla="*/ 50 h 80"/>
                <a:gd name="T4" fmla="*/ 142 w 238"/>
                <a:gd name="T5" fmla="*/ 53 h 80"/>
                <a:gd name="T6" fmla="*/ 138 w 238"/>
                <a:gd name="T7" fmla="*/ 59 h 80"/>
                <a:gd name="T8" fmla="*/ 130 w 238"/>
                <a:gd name="T9" fmla="*/ 65 h 80"/>
                <a:gd name="T10" fmla="*/ 119 w 238"/>
                <a:gd name="T11" fmla="*/ 67 h 80"/>
                <a:gd name="T12" fmla="*/ 109 w 238"/>
                <a:gd name="T13" fmla="*/ 65 h 80"/>
                <a:gd name="T14" fmla="*/ 100 w 238"/>
                <a:gd name="T15" fmla="*/ 59 h 80"/>
                <a:gd name="T16" fmla="*/ 96 w 238"/>
                <a:gd name="T17" fmla="*/ 53 h 80"/>
                <a:gd name="T18" fmla="*/ 94 w 238"/>
                <a:gd name="T19" fmla="*/ 50 h 80"/>
                <a:gd name="T20" fmla="*/ 92 w 238"/>
                <a:gd name="T21" fmla="*/ 40 h 80"/>
                <a:gd name="T22" fmla="*/ 94 w 238"/>
                <a:gd name="T23" fmla="*/ 30 h 80"/>
                <a:gd name="T24" fmla="*/ 96 w 238"/>
                <a:gd name="T25" fmla="*/ 27 h 80"/>
                <a:gd name="T26" fmla="*/ 100 w 238"/>
                <a:gd name="T27" fmla="*/ 21 h 80"/>
                <a:gd name="T28" fmla="*/ 109 w 238"/>
                <a:gd name="T29" fmla="*/ 15 h 80"/>
                <a:gd name="T30" fmla="*/ 119 w 238"/>
                <a:gd name="T31" fmla="*/ 13 h 80"/>
                <a:gd name="T32" fmla="*/ 130 w 238"/>
                <a:gd name="T33" fmla="*/ 15 h 80"/>
                <a:gd name="T34" fmla="*/ 138 w 238"/>
                <a:gd name="T35" fmla="*/ 21 h 80"/>
                <a:gd name="T36" fmla="*/ 142 w 238"/>
                <a:gd name="T37" fmla="*/ 27 h 80"/>
                <a:gd name="T38" fmla="*/ 144 w 238"/>
                <a:gd name="T39" fmla="*/ 30 h 80"/>
                <a:gd name="T40" fmla="*/ 146 w 238"/>
                <a:gd name="T41" fmla="*/ 40 h 80"/>
                <a:gd name="T42" fmla="*/ 144 w 238"/>
                <a:gd name="T43" fmla="*/ 50 h 80"/>
                <a:gd name="T44" fmla="*/ 157 w 238"/>
                <a:gd name="T45" fmla="*/ 27 h 80"/>
                <a:gd name="T46" fmla="*/ 157 w 238"/>
                <a:gd name="T47" fmla="*/ 27 h 80"/>
                <a:gd name="T48" fmla="*/ 156 w 238"/>
                <a:gd name="T49" fmla="*/ 24 h 80"/>
                <a:gd name="T50" fmla="*/ 147 w 238"/>
                <a:gd name="T51" fmla="*/ 12 h 80"/>
                <a:gd name="T52" fmla="*/ 135 w 238"/>
                <a:gd name="T53" fmla="*/ 3 h 80"/>
                <a:gd name="T54" fmla="*/ 119 w 238"/>
                <a:gd name="T55" fmla="*/ 0 h 80"/>
                <a:gd name="T56" fmla="*/ 104 w 238"/>
                <a:gd name="T57" fmla="*/ 3 h 80"/>
                <a:gd name="T58" fmla="*/ 91 w 238"/>
                <a:gd name="T59" fmla="*/ 12 h 80"/>
                <a:gd name="T60" fmla="*/ 82 w 238"/>
                <a:gd name="T61" fmla="*/ 24 h 80"/>
                <a:gd name="T62" fmla="*/ 82 w 238"/>
                <a:gd name="T63" fmla="*/ 27 h 80"/>
                <a:gd name="T64" fmla="*/ 0 w 238"/>
                <a:gd name="T65" fmla="*/ 27 h 80"/>
                <a:gd name="T66" fmla="*/ 0 w 238"/>
                <a:gd name="T67" fmla="*/ 53 h 80"/>
                <a:gd name="T68" fmla="*/ 82 w 238"/>
                <a:gd name="T69" fmla="*/ 53 h 80"/>
                <a:gd name="T70" fmla="*/ 82 w 238"/>
                <a:gd name="T71" fmla="*/ 56 h 80"/>
                <a:gd name="T72" fmla="*/ 91 w 238"/>
                <a:gd name="T73" fmla="*/ 68 h 80"/>
                <a:gd name="T74" fmla="*/ 104 w 238"/>
                <a:gd name="T75" fmla="*/ 77 h 80"/>
                <a:gd name="T76" fmla="*/ 119 w 238"/>
                <a:gd name="T77" fmla="*/ 80 h 80"/>
                <a:gd name="T78" fmla="*/ 135 w 238"/>
                <a:gd name="T79" fmla="*/ 77 h 80"/>
                <a:gd name="T80" fmla="*/ 147 w 238"/>
                <a:gd name="T81" fmla="*/ 68 h 80"/>
                <a:gd name="T82" fmla="*/ 156 w 238"/>
                <a:gd name="T83" fmla="*/ 56 h 80"/>
                <a:gd name="T84" fmla="*/ 157 w 238"/>
                <a:gd name="T85" fmla="*/ 53 h 80"/>
                <a:gd name="T86" fmla="*/ 238 w 238"/>
                <a:gd name="T87" fmla="*/ 53 h 80"/>
                <a:gd name="T88" fmla="*/ 238 w 238"/>
                <a:gd name="T89" fmla="*/ 27 h 80"/>
                <a:gd name="T90" fmla="*/ 157 w 238"/>
                <a:gd name="T9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8" h="80">
                  <a:moveTo>
                    <a:pt x="144" y="50"/>
                  </a:moveTo>
                  <a:lnTo>
                    <a:pt x="144" y="50"/>
                  </a:lnTo>
                  <a:cubicBezTo>
                    <a:pt x="143" y="51"/>
                    <a:pt x="143" y="52"/>
                    <a:pt x="142" y="53"/>
                  </a:cubicBezTo>
                  <a:cubicBezTo>
                    <a:pt x="141" y="55"/>
                    <a:pt x="140" y="57"/>
                    <a:pt x="138" y="59"/>
                  </a:cubicBezTo>
                  <a:cubicBezTo>
                    <a:pt x="136" y="61"/>
                    <a:pt x="133" y="63"/>
                    <a:pt x="130" y="65"/>
                  </a:cubicBezTo>
                  <a:cubicBezTo>
                    <a:pt x="126" y="66"/>
                    <a:pt x="123" y="67"/>
                    <a:pt x="119" y="67"/>
                  </a:cubicBezTo>
                  <a:cubicBezTo>
                    <a:pt x="115" y="67"/>
                    <a:pt x="112" y="66"/>
                    <a:pt x="109" y="65"/>
                  </a:cubicBezTo>
                  <a:cubicBezTo>
                    <a:pt x="105" y="63"/>
                    <a:pt x="103" y="61"/>
                    <a:pt x="100" y="59"/>
                  </a:cubicBezTo>
                  <a:cubicBezTo>
                    <a:pt x="99" y="57"/>
                    <a:pt x="97" y="55"/>
                    <a:pt x="96" y="53"/>
                  </a:cubicBezTo>
                  <a:cubicBezTo>
                    <a:pt x="96" y="52"/>
                    <a:pt x="95" y="51"/>
                    <a:pt x="94" y="50"/>
                  </a:cubicBezTo>
                  <a:cubicBezTo>
                    <a:pt x="93" y="47"/>
                    <a:pt x="92" y="44"/>
                    <a:pt x="92" y="40"/>
                  </a:cubicBezTo>
                  <a:cubicBezTo>
                    <a:pt x="92" y="36"/>
                    <a:pt x="93" y="33"/>
                    <a:pt x="94" y="30"/>
                  </a:cubicBezTo>
                  <a:cubicBezTo>
                    <a:pt x="95" y="29"/>
                    <a:pt x="96" y="28"/>
                    <a:pt x="96" y="27"/>
                  </a:cubicBezTo>
                  <a:cubicBezTo>
                    <a:pt x="97" y="25"/>
                    <a:pt x="99" y="23"/>
                    <a:pt x="100" y="21"/>
                  </a:cubicBezTo>
                  <a:cubicBezTo>
                    <a:pt x="103" y="19"/>
                    <a:pt x="105" y="17"/>
                    <a:pt x="109" y="15"/>
                  </a:cubicBezTo>
                  <a:cubicBezTo>
                    <a:pt x="112" y="14"/>
                    <a:pt x="115" y="13"/>
                    <a:pt x="119" y="13"/>
                  </a:cubicBezTo>
                  <a:cubicBezTo>
                    <a:pt x="123" y="13"/>
                    <a:pt x="126" y="14"/>
                    <a:pt x="130" y="15"/>
                  </a:cubicBezTo>
                  <a:cubicBezTo>
                    <a:pt x="133" y="17"/>
                    <a:pt x="136" y="19"/>
                    <a:pt x="138" y="21"/>
                  </a:cubicBezTo>
                  <a:cubicBezTo>
                    <a:pt x="140" y="23"/>
                    <a:pt x="141" y="25"/>
                    <a:pt x="142" y="27"/>
                  </a:cubicBezTo>
                  <a:cubicBezTo>
                    <a:pt x="143" y="28"/>
                    <a:pt x="143" y="29"/>
                    <a:pt x="144" y="30"/>
                  </a:cubicBezTo>
                  <a:cubicBezTo>
                    <a:pt x="145" y="33"/>
                    <a:pt x="146" y="36"/>
                    <a:pt x="146" y="40"/>
                  </a:cubicBezTo>
                  <a:cubicBezTo>
                    <a:pt x="146" y="44"/>
                    <a:pt x="145" y="47"/>
                    <a:pt x="144" y="50"/>
                  </a:cubicBezTo>
                  <a:close/>
                  <a:moveTo>
                    <a:pt x="157" y="27"/>
                  </a:moveTo>
                  <a:lnTo>
                    <a:pt x="157" y="27"/>
                  </a:lnTo>
                  <a:cubicBezTo>
                    <a:pt x="156" y="26"/>
                    <a:pt x="156" y="25"/>
                    <a:pt x="156" y="24"/>
                  </a:cubicBezTo>
                  <a:cubicBezTo>
                    <a:pt x="154" y="19"/>
                    <a:pt x="151" y="15"/>
                    <a:pt x="147" y="12"/>
                  </a:cubicBezTo>
                  <a:cubicBezTo>
                    <a:pt x="144" y="8"/>
                    <a:pt x="140" y="5"/>
                    <a:pt x="135" y="3"/>
                  </a:cubicBezTo>
                  <a:cubicBezTo>
                    <a:pt x="130" y="1"/>
                    <a:pt x="125" y="0"/>
                    <a:pt x="119" y="0"/>
                  </a:cubicBezTo>
                  <a:cubicBezTo>
                    <a:pt x="114" y="0"/>
                    <a:pt x="108" y="1"/>
                    <a:pt x="104" y="3"/>
                  </a:cubicBezTo>
                  <a:cubicBezTo>
                    <a:pt x="99" y="5"/>
                    <a:pt x="94" y="8"/>
                    <a:pt x="91" y="12"/>
                  </a:cubicBezTo>
                  <a:cubicBezTo>
                    <a:pt x="87" y="15"/>
                    <a:pt x="84" y="19"/>
                    <a:pt x="82" y="24"/>
                  </a:cubicBezTo>
                  <a:cubicBezTo>
                    <a:pt x="82" y="25"/>
                    <a:pt x="82" y="26"/>
                    <a:pt x="82" y="27"/>
                  </a:cubicBezTo>
                  <a:lnTo>
                    <a:pt x="0" y="27"/>
                  </a:lnTo>
                  <a:lnTo>
                    <a:pt x="0" y="53"/>
                  </a:lnTo>
                  <a:lnTo>
                    <a:pt x="82" y="53"/>
                  </a:lnTo>
                  <a:cubicBezTo>
                    <a:pt x="82" y="54"/>
                    <a:pt x="82" y="55"/>
                    <a:pt x="82" y="56"/>
                  </a:cubicBezTo>
                  <a:cubicBezTo>
                    <a:pt x="84" y="60"/>
                    <a:pt x="87" y="65"/>
                    <a:pt x="91" y="68"/>
                  </a:cubicBezTo>
                  <a:cubicBezTo>
                    <a:pt x="94" y="72"/>
                    <a:pt x="99" y="75"/>
                    <a:pt x="104" y="77"/>
                  </a:cubicBezTo>
                  <a:cubicBezTo>
                    <a:pt x="108" y="79"/>
                    <a:pt x="114" y="80"/>
                    <a:pt x="119" y="80"/>
                  </a:cubicBezTo>
                  <a:cubicBezTo>
                    <a:pt x="125" y="80"/>
                    <a:pt x="130" y="79"/>
                    <a:pt x="135" y="77"/>
                  </a:cubicBezTo>
                  <a:cubicBezTo>
                    <a:pt x="140" y="75"/>
                    <a:pt x="144" y="72"/>
                    <a:pt x="147" y="68"/>
                  </a:cubicBezTo>
                  <a:cubicBezTo>
                    <a:pt x="151" y="65"/>
                    <a:pt x="154" y="60"/>
                    <a:pt x="156" y="56"/>
                  </a:cubicBezTo>
                  <a:cubicBezTo>
                    <a:pt x="156" y="55"/>
                    <a:pt x="156" y="54"/>
                    <a:pt x="157" y="53"/>
                  </a:cubicBezTo>
                  <a:lnTo>
                    <a:pt x="238" y="53"/>
                  </a:lnTo>
                  <a:lnTo>
                    <a:pt x="238" y="27"/>
                  </a:lnTo>
                  <a:lnTo>
                    <a:pt x="157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235">
              <a:extLst>
                <a:ext uri="{FF2B5EF4-FFF2-40B4-BE49-F238E27FC236}">
                  <a16:creationId xmlns="" xmlns:a16="http://schemas.microsoft.com/office/drawing/2014/main" id="{807FFC10-BD56-4853-85C1-D9F25D86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" y="1487"/>
              <a:ext cx="1" cy="16"/>
            </a:xfrm>
            <a:custGeom>
              <a:avLst/>
              <a:gdLst>
                <a:gd name="T0" fmla="*/ 1 w 1"/>
                <a:gd name="T1" fmla="*/ 26 h 26"/>
                <a:gd name="T2" fmla="*/ 1 w 1"/>
                <a:gd name="T3" fmla="*/ 26 h 26"/>
                <a:gd name="T4" fmla="*/ 0 w 1"/>
                <a:gd name="T5" fmla="*/ 26 h 26"/>
                <a:gd name="T6" fmla="*/ 0 w 1"/>
                <a:gd name="T7" fmla="*/ 0 h 26"/>
                <a:gd name="T8" fmla="*/ 1 w 1"/>
                <a:gd name="T9" fmla="*/ 0 h 26"/>
                <a:gd name="T10" fmla="*/ 1 w 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6">
                  <a:moveTo>
                    <a:pt x="1" y="26"/>
                  </a:moveTo>
                  <a:lnTo>
                    <a:pt x="1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236">
              <a:extLst>
                <a:ext uri="{FF2B5EF4-FFF2-40B4-BE49-F238E27FC236}">
                  <a16:creationId xmlns="" xmlns:a16="http://schemas.microsoft.com/office/drawing/2014/main" id="{B11F12E3-B643-496E-B4EB-D2A95B834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" y="1527"/>
              <a:ext cx="108" cy="117"/>
            </a:xfrm>
            <a:custGeom>
              <a:avLst/>
              <a:gdLst>
                <a:gd name="T0" fmla="*/ 145 w 174"/>
                <a:gd name="T1" fmla="*/ 187 h 187"/>
                <a:gd name="T2" fmla="*/ 145 w 174"/>
                <a:gd name="T3" fmla="*/ 187 h 187"/>
                <a:gd name="T4" fmla="*/ 174 w 174"/>
                <a:gd name="T5" fmla="*/ 158 h 187"/>
                <a:gd name="T6" fmla="*/ 174 w 174"/>
                <a:gd name="T7" fmla="*/ 29 h 187"/>
                <a:gd name="T8" fmla="*/ 145 w 174"/>
                <a:gd name="T9" fmla="*/ 0 h 187"/>
                <a:gd name="T10" fmla="*/ 29 w 174"/>
                <a:gd name="T11" fmla="*/ 0 h 187"/>
                <a:gd name="T12" fmla="*/ 0 w 174"/>
                <a:gd name="T13" fmla="*/ 29 h 187"/>
                <a:gd name="T14" fmla="*/ 0 w 174"/>
                <a:gd name="T15" fmla="*/ 158 h 187"/>
                <a:gd name="T16" fmla="*/ 29 w 174"/>
                <a:gd name="T17" fmla="*/ 187 h 187"/>
                <a:gd name="T18" fmla="*/ 34 w 174"/>
                <a:gd name="T19" fmla="*/ 187 h 187"/>
                <a:gd name="T20" fmla="*/ 34 w 174"/>
                <a:gd name="T21" fmla="*/ 132 h 187"/>
                <a:gd name="T22" fmla="*/ 86 w 174"/>
                <a:gd name="T23" fmla="*/ 80 h 187"/>
                <a:gd name="T24" fmla="*/ 88 w 174"/>
                <a:gd name="T25" fmla="*/ 80 h 187"/>
                <a:gd name="T26" fmla="*/ 140 w 174"/>
                <a:gd name="T27" fmla="*/ 132 h 187"/>
                <a:gd name="T28" fmla="*/ 140 w 174"/>
                <a:gd name="T29" fmla="*/ 187 h 187"/>
                <a:gd name="T30" fmla="*/ 145 w 174"/>
                <a:gd name="T31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7">
                  <a:moveTo>
                    <a:pt x="145" y="187"/>
                  </a:moveTo>
                  <a:lnTo>
                    <a:pt x="145" y="187"/>
                  </a:lnTo>
                  <a:cubicBezTo>
                    <a:pt x="161" y="187"/>
                    <a:pt x="174" y="174"/>
                    <a:pt x="174" y="158"/>
                  </a:cubicBezTo>
                  <a:lnTo>
                    <a:pt x="174" y="29"/>
                  </a:lnTo>
                  <a:cubicBezTo>
                    <a:pt x="174" y="13"/>
                    <a:pt x="161" y="0"/>
                    <a:pt x="145" y="0"/>
                  </a:cubicBezTo>
                  <a:lnTo>
                    <a:pt x="29" y="0"/>
                  </a:lnTo>
                  <a:cubicBezTo>
                    <a:pt x="13" y="0"/>
                    <a:pt x="0" y="13"/>
                    <a:pt x="0" y="29"/>
                  </a:cubicBezTo>
                  <a:lnTo>
                    <a:pt x="0" y="158"/>
                  </a:lnTo>
                  <a:cubicBezTo>
                    <a:pt x="0" y="174"/>
                    <a:pt x="13" y="187"/>
                    <a:pt x="29" y="187"/>
                  </a:cubicBezTo>
                  <a:lnTo>
                    <a:pt x="34" y="187"/>
                  </a:lnTo>
                  <a:lnTo>
                    <a:pt x="34" y="132"/>
                  </a:lnTo>
                  <a:cubicBezTo>
                    <a:pt x="34" y="104"/>
                    <a:pt x="57" y="80"/>
                    <a:pt x="86" y="80"/>
                  </a:cubicBezTo>
                  <a:lnTo>
                    <a:pt x="88" y="80"/>
                  </a:lnTo>
                  <a:cubicBezTo>
                    <a:pt x="117" y="80"/>
                    <a:pt x="140" y="104"/>
                    <a:pt x="140" y="132"/>
                  </a:cubicBezTo>
                  <a:lnTo>
                    <a:pt x="140" y="187"/>
                  </a:lnTo>
                  <a:lnTo>
                    <a:pt x="145" y="1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4" name="Group 239">
            <a:extLst>
              <a:ext uri="{FF2B5EF4-FFF2-40B4-BE49-F238E27FC236}">
                <a16:creationId xmlns="" xmlns:a16="http://schemas.microsoft.com/office/drawing/2014/main" id="{55280EBB-02BC-4E2D-AA75-4307E65830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6813" y="2292350"/>
            <a:ext cx="406400" cy="406400"/>
            <a:chOff x="1535" y="1444"/>
            <a:chExt cx="256" cy="256"/>
          </a:xfrm>
        </p:grpSpPr>
        <p:sp>
          <p:nvSpPr>
            <p:cNvPr id="465" name="AutoShape 238">
              <a:extLst>
                <a:ext uri="{FF2B5EF4-FFF2-40B4-BE49-F238E27FC236}">
                  <a16:creationId xmlns="" xmlns:a16="http://schemas.microsoft.com/office/drawing/2014/main" id="{CE50EBCC-1061-430C-B697-1F2514DBE5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5" y="144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240">
              <a:extLst>
                <a:ext uri="{FF2B5EF4-FFF2-40B4-BE49-F238E27FC236}">
                  <a16:creationId xmlns="" xmlns:a16="http://schemas.microsoft.com/office/drawing/2014/main" id="{60CD743A-8230-4E47-B379-B48B54F6A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" y="1599"/>
              <a:ext cx="8" cy="3"/>
            </a:xfrm>
            <a:custGeom>
              <a:avLst/>
              <a:gdLst>
                <a:gd name="T0" fmla="*/ 13 w 13"/>
                <a:gd name="T1" fmla="*/ 4 h 5"/>
                <a:gd name="T2" fmla="*/ 13 w 13"/>
                <a:gd name="T3" fmla="*/ 4 h 5"/>
                <a:gd name="T4" fmla="*/ 10 w 13"/>
                <a:gd name="T5" fmla="*/ 5 h 5"/>
                <a:gd name="T6" fmla="*/ 0 w 13"/>
                <a:gd name="T7" fmla="*/ 0 h 5"/>
                <a:gd name="T8" fmla="*/ 10 w 13"/>
                <a:gd name="T9" fmla="*/ 4 h 5"/>
                <a:gd name="T10" fmla="*/ 13 w 13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13" y="4"/>
                  </a:moveTo>
                  <a:lnTo>
                    <a:pt x="13" y="4"/>
                  </a:lnTo>
                  <a:cubicBezTo>
                    <a:pt x="12" y="4"/>
                    <a:pt x="11" y="5"/>
                    <a:pt x="10" y="5"/>
                  </a:cubicBezTo>
                  <a:cubicBezTo>
                    <a:pt x="6" y="5"/>
                    <a:pt x="2" y="3"/>
                    <a:pt x="0" y="0"/>
                  </a:cubicBezTo>
                  <a:cubicBezTo>
                    <a:pt x="2" y="3"/>
                    <a:pt x="6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241">
              <a:extLst>
                <a:ext uri="{FF2B5EF4-FFF2-40B4-BE49-F238E27FC236}">
                  <a16:creationId xmlns="" xmlns:a16="http://schemas.microsoft.com/office/drawing/2014/main" id="{F569F2C5-A710-45E4-B306-9A0957F34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5" y="1486"/>
              <a:ext cx="264" cy="159"/>
            </a:xfrm>
            <a:custGeom>
              <a:avLst/>
              <a:gdLst>
                <a:gd name="T0" fmla="*/ 345 w 426"/>
                <a:gd name="T1" fmla="*/ 229 h 256"/>
                <a:gd name="T2" fmla="*/ 345 w 426"/>
                <a:gd name="T3" fmla="*/ 188 h 256"/>
                <a:gd name="T4" fmla="*/ 358 w 426"/>
                <a:gd name="T5" fmla="*/ 174 h 256"/>
                <a:gd name="T6" fmla="*/ 354 w 426"/>
                <a:gd name="T7" fmla="*/ 165 h 256"/>
                <a:gd name="T8" fmla="*/ 354 w 426"/>
                <a:gd name="T9" fmla="*/ 165 h 256"/>
                <a:gd name="T10" fmla="*/ 345 w 426"/>
                <a:gd name="T11" fmla="*/ 119 h 256"/>
                <a:gd name="T12" fmla="*/ 345 w 426"/>
                <a:gd name="T13" fmla="*/ 229 h 256"/>
                <a:gd name="T14" fmla="*/ 246 w 426"/>
                <a:gd name="T15" fmla="*/ 161 h 256"/>
                <a:gd name="T16" fmla="*/ 278 w 426"/>
                <a:gd name="T17" fmla="*/ 126 h 256"/>
                <a:gd name="T18" fmla="*/ 313 w 426"/>
                <a:gd name="T19" fmla="*/ 161 h 256"/>
                <a:gd name="T20" fmla="*/ 221 w 426"/>
                <a:gd name="T21" fmla="*/ 150 h 256"/>
                <a:gd name="T22" fmla="*/ 193 w 426"/>
                <a:gd name="T23" fmla="*/ 119 h 256"/>
                <a:gd name="T24" fmla="*/ 221 w 426"/>
                <a:gd name="T25" fmla="*/ 150 h 256"/>
                <a:gd name="T26" fmla="*/ 136 w 426"/>
                <a:gd name="T27" fmla="*/ 174 h 256"/>
                <a:gd name="T28" fmla="*/ 26 w 426"/>
                <a:gd name="T29" fmla="*/ 174 h 256"/>
                <a:gd name="T30" fmla="*/ 82 w 426"/>
                <a:gd name="T31" fmla="*/ 119 h 256"/>
                <a:gd name="T32" fmla="*/ 68 w 426"/>
                <a:gd name="T33" fmla="*/ 171 h 256"/>
                <a:gd name="T34" fmla="*/ 69 w 426"/>
                <a:gd name="T35" fmla="*/ 179 h 256"/>
                <a:gd name="T36" fmla="*/ 81 w 426"/>
                <a:gd name="T37" fmla="*/ 187 h 256"/>
                <a:gd name="T38" fmla="*/ 86 w 426"/>
                <a:gd name="T39" fmla="*/ 186 h 256"/>
                <a:gd name="T40" fmla="*/ 90 w 426"/>
                <a:gd name="T41" fmla="*/ 184 h 256"/>
                <a:gd name="T42" fmla="*/ 92 w 426"/>
                <a:gd name="T43" fmla="*/ 181 h 256"/>
                <a:gd name="T44" fmla="*/ 94 w 426"/>
                <a:gd name="T45" fmla="*/ 177 h 256"/>
                <a:gd name="T46" fmla="*/ 107 w 426"/>
                <a:gd name="T47" fmla="*/ 126 h 256"/>
                <a:gd name="T48" fmla="*/ 345 w 426"/>
                <a:gd name="T49" fmla="*/ 92 h 256"/>
                <a:gd name="T50" fmla="*/ 297 w 426"/>
                <a:gd name="T51" fmla="*/ 108 h 256"/>
                <a:gd name="T52" fmla="*/ 288 w 426"/>
                <a:gd name="T53" fmla="*/ 61 h 256"/>
                <a:gd name="T54" fmla="*/ 316 w 426"/>
                <a:gd name="T55" fmla="*/ 61 h 256"/>
                <a:gd name="T56" fmla="*/ 316 w 426"/>
                <a:gd name="T57" fmla="*/ 35 h 256"/>
                <a:gd name="T58" fmla="*/ 315 w 426"/>
                <a:gd name="T59" fmla="*/ 35 h 256"/>
                <a:gd name="T60" fmla="*/ 240 w 426"/>
                <a:gd name="T61" fmla="*/ 61 h 256"/>
                <a:gd name="T62" fmla="*/ 246 w 426"/>
                <a:gd name="T63" fmla="*/ 92 h 256"/>
                <a:gd name="T64" fmla="*/ 127 w 426"/>
                <a:gd name="T65" fmla="*/ 49 h 256"/>
                <a:gd name="T66" fmla="*/ 135 w 426"/>
                <a:gd name="T67" fmla="*/ 27 h 256"/>
                <a:gd name="T68" fmla="*/ 158 w 426"/>
                <a:gd name="T69" fmla="*/ 27 h 256"/>
                <a:gd name="T70" fmla="*/ 158 w 426"/>
                <a:gd name="T71" fmla="*/ 1 h 256"/>
                <a:gd name="T72" fmla="*/ 112 w 426"/>
                <a:gd name="T73" fmla="*/ 0 h 256"/>
                <a:gd name="T74" fmla="*/ 88 w 426"/>
                <a:gd name="T75" fmla="*/ 93 h 256"/>
                <a:gd name="T76" fmla="*/ 0 w 426"/>
                <a:gd name="T77" fmla="*/ 174 h 256"/>
                <a:gd name="T78" fmla="*/ 163 w 426"/>
                <a:gd name="T79" fmla="*/ 174 h 256"/>
                <a:gd name="T80" fmla="*/ 119 w 426"/>
                <a:gd name="T81" fmla="*/ 79 h 256"/>
                <a:gd name="T82" fmla="*/ 205 w 426"/>
                <a:gd name="T83" fmla="*/ 174 h 256"/>
                <a:gd name="T84" fmla="*/ 242 w 426"/>
                <a:gd name="T85" fmla="*/ 188 h 256"/>
                <a:gd name="T86" fmla="*/ 345 w 426"/>
                <a:gd name="T87" fmla="*/ 256 h 256"/>
                <a:gd name="T88" fmla="*/ 345 w 426"/>
                <a:gd name="T89" fmla="*/ 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" h="256">
                  <a:moveTo>
                    <a:pt x="345" y="229"/>
                  </a:moveTo>
                  <a:lnTo>
                    <a:pt x="345" y="229"/>
                  </a:lnTo>
                  <a:cubicBezTo>
                    <a:pt x="319" y="229"/>
                    <a:pt x="297" y="211"/>
                    <a:pt x="291" y="188"/>
                  </a:cubicBezTo>
                  <a:lnTo>
                    <a:pt x="345" y="188"/>
                  </a:lnTo>
                  <a:lnTo>
                    <a:pt x="345" y="187"/>
                  </a:lnTo>
                  <a:cubicBezTo>
                    <a:pt x="352" y="187"/>
                    <a:pt x="358" y="181"/>
                    <a:pt x="358" y="174"/>
                  </a:cubicBezTo>
                  <a:cubicBezTo>
                    <a:pt x="358" y="172"/>
                    <a:pt x="357" y="170"/>
                    <a:pt x="357" y="169"/>
                  </a:cubicBezTo>
                  <a:cubicBezTo>
                    <a:pt x="356" y="167"/>
                    <a:pt x="355" y="166"/>
                    <a:pt x="354" y="165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4" y="165"/>
                    <a:pt x="354" y="165"/>
                    <a:pt x="354" y="165"/>
                  </a:cubicBezTo>
                  <a:lnTo>
                    <a:pt x="317" y="127"/>
                  </a:lnTo>
                  <a:cubicBezTo>
                    <a:pt x="325" y="122"/>
                    <a:pt x="334" y="119"/>
                    <a:pt x="345" y="119"/>
                  </a:cubicBezTo>
                  <a:cubicBezTo>
                    <a:pt x="375" y="119"/>
                    <a:pt x="399" y="144"/>
                    <a:pt x="399" y="174"/>
                  </a:cubicBezTo>
                  <a:cubicBezTo>
                    <a:pt x="399" y="204"/>
                    <a:pt x="375" y="229"/>
                    <a:pt x="345" y="229"/>
                  </a:cubicBezTo>
                  <a:close/>
                  <a:moveTo>
                    <a:pt x="246" y="161"/>
                  </a:moveTo>
                  <a:lnTo>
                    <a:pt x="246" y="161"/>
                  </a:lnTo>
                  <a:lnTo>
                    <a:pt x="266" y="114"/>
                  </a:lnTo>
                  <a:lnTo>
                    <a:pt x="278" y="126"/>
                  </a:lnTo>
                  <a:lnTo>
                    <a:pt x="298" y="146"/>
                  </a:lnTo>
                  <a:lnTo>
                    <a:pt x="313" y="161"/>
                  </a:lnTo>
                  <a:lnTo>
                    <a:pt x="246" y="161"/>
                  </a:lnTo>
                  <a:close/>
                  <a:moveTo>
                    <a:pt x="221" y="150"/>
                  </a:moveTo>
                  <a:lnTo>
                    <a:pt x="221" y="150"/>
                  </a:lnTo>
                  <a:cubicBezTo>
                    <a:pt x="221" y="150"/>
                    <a:pt x="193" y="119"/>
                    <a:pt x="193" y="119"/>
                  </a:cubicBezTo>
                  <a:lnTo>
                    <a:pt x="235" y="119"/>
                  </a:lnTo>
                  <a:cubicBezTo>
                    <a:pt x="235" y="119"/>
                    <a:pt x="221" y="150"/>
                    <a:pt x="221" y="150"/>
                  </a:cubicBezTo>
                  <a:close/>
                  <a:moveTo>
                    <a:pt x="136" y="174"/>
                  </a:moveTo>
                  <a:lnTo>
                    <a:pt x="136" y="174"/>
                  </a:lnTo>
                  <a:cubicBezTo>
                    <a:pt x="136" y="204"/>
                    <a:pt x="111" y="229"/>
                    <a:pt x="81" y="229"/>
                  </a:cubicBezTo>
                  <a:cubicBezTo>
                    <a:pt x="51" y="229"/>
                    <a:pt x="26" y="204"/>
                    <a:pt x="26" y="174"/>
                  </a:cubicBezTo>
                  <a:cubicBezTo>
                    <a:pt x="26" y="144"/>
                    <a:pt x="51" y="119"/>
                    <a:pt x="81" y="119"/>
                  </a:cubicBezTo>
                  <a:cubicBezTo>
                    <a:pt x="81" y="119"/>
                    <a:pt x="81" y="119"/>
                    <a:pt x="82" y="119"/>
                  </a:cubicBezTo>
                  <a:lnTo>
                    <a:pt x="68" y="171"/>
                  </a:lnTo>
                  <a:lnTo>
                    <a:pt x="68" y="171"/>
                  </a:lnTo>
                  <a:cubicBezTo>
                    <a:pt x="68" y="172"/>
                    <a:pt x="68" y="173"/>
                    <a:pt x="68" y="174"/>
                  </a:cubicBezTo>
                  <a:cubicBezTo>
                    <a:pt x="68" y="176"/>
                    <a:pt x="68" y="178"/>
                    <a:pt x="69" y="179"/>
                  </a:cubicBezTo>
                  <a:cubicBezTo>
                    <a:pt x="69" y="181"/>
                    <a:pt x="70" y="182"/>
                    <a:pt x="71" y="183"/>
                  </a:cubicBezTo>
                  <a:cubicBezTo>
                    <a:pt x="73" y="186"/>
                    <a:pt x="77" y="187"/>
                    <a:pt x="81" y="187"/>
                  </a:cubicBezTo>
                  <a:cubicBezTo>
                    <a:pt x="82" y="187"/>
                    <a:pt x="83" y="187"/>
                    <a:pt x="84" y="187"/>
                  </a:cubicBezTo>
                  <a:cubicBezTo>
                    <a:pt x="85" y="187"/>
                    <a:pt x="85" y="187"/>
                    <a:pt x="86" y="186"/>
                  </a:cubicBezTo>
                  <a:cubicBezTo>
                    <a:pt x="86" y="186"/>
                    <a:pt x="86" y="186"/>
                    <a:pt x="87" y="186"/>
                  </a:cubicBezTo>
                  <a:cubicBezTo>
                    <a:pt x="88" y="186"/>
                    <a:pt x="89" y="185"/>
                    <a:pt x="90" y="184"/>
                  </a:cubicBezTo>
                  <a:cubicBezTo>
                    <a:pt x="90" y="183"/>
                    <a:pt x="91" y="183"/>
                    <a:pt x="91" y="182"/>
                  </a:cubicBezTo>
                  <a:cubicBezTo>
                    <a:pt x="92" y="182"/>
                    <a:pt x="92" y="181"/>
                    <a:pt x="92" y="181"/>
                  </a:cubicBezTo>
                  <a:cubicBezTo>
                    <a:pt x="93" y="180"/>
                    <a:pt x="93" y="179"/>
                    <a:pt x="94" y="178"/>
                  </a:cubicBezTo>
                  <a:lnTo>
                    <a:pt x="94" y="177"/>
                  </a:lnTo>
                  <a:lnTo>
                    <a:pt x="94" y="178"/>
                  </a:lnTo>
                  <a:lnTo>
                    <a:pt x="107" y="126"/>
                  </a:lnTo>
                  <a:cubicBezTo>
                    <a:pt x="124" y="136"/>
                    <a:pt x="136" y="153"/>
                    <a:pt x="136" y="174"/>
                  </a:cubicBezTo>
                  <a:close/>
                  <a:moveTo>
                    <a:pt x="345" y="92"/>
                  </a:moveTo>
                  <a:lnTo>
                    <a:pt x="345" y="92"/>
                  </a:lnTo>
                  <a:cubicBezTo>
                    <a:pt x="327" y="92"/>
                    <a:pt x="311" y="98"/>
                    <a:pt x="297" y="108"/>
                  </a:cubicBezTo>
                  <a:lnTo>
                    <a:pt x="277" y="87"/>
                  </a:lnTo>
                  <a:lnTo>
                    <a:pt x="288" y="61"/>
                  </a:lnTo>
                  <a:lnTo>
                    <a:pt x="316" y="61"/>
                  </a:lnTo>
                  <a:lnTo>
                    <a:pt x="316" y="61"/>
                  </a:lnTo>
                  <a:cubicBezTo>
                    <a:pt x="323" y="61"/>
                    <a:pt x="329" y="55"/>
                    <a:pt x="329" y="48"/>
                  </a:cubicBezTo>
                  <a:cubicBezTo>
                    <a:pt x="329" y="41"/>
                    <a:pt x="323" y="35"/>
                    <a:pt x="316" y="35"/>
                  </a:cubicBezTo>
                  <a:lnTo>
                    <a:pt x="316" y="35"/>
                  </a:lnTo>
                  <a:lnTo>
                    <a:pt x="315" y="35"/>
                  </a:lnTo>
                  <a:lnTo>
                    <a:pt x="240" y="34"/>
                  </a:lnTo>
                  <a:lnTo>
                    <a:pt x="240" y="61"/>
                  </a:lnTo>
                  <a:lnTo>
                    <a:pt x="259" y="61"/>
                  </a:lnTo>
                  <a:lnTo>
                    <a:pt x="246" y="92"/>
                  </a:lnTo>
                  <a:lnTo>
                    <a:pt x="168" y="92"/>
                  </a:lnTo>
                  <a:lnTo>
                    <a:pt x="127" y="49"/>
                  </a:lnTo>
                  <a:lnTo>
                    <a:pt x="133" y="27"/>
                  </a:lnTo>
                  <a:lnTo>
                    <a:pt x="135" y="27"/>
                  </a:lnTo>
                  <a:lnTo>
                    <a:pt x="158" y="27"/>
                  </a:lnTo>
                  <a:lnTo>
                    <a:pt x="158" y="27"/>
                  </a:lnTo>
                  <a:cubicBezTo>
                    <a:pt x="165" y="27"/>
                    <a:pt x="171" y="21"/>
                    <a:pt x="171" y="14"/>
                  </a:cubicBezTo>
                  <a:cubicBezTo>
                    <a:pt x="171" y="7"/>
                    <a:pt x="165" y="1"/>
                    <a:pt x="158" y="1"/>
                  </a:cubicBezTo>
                  <a:lnTo>
                    <a:pt x="157" y="1"/>
                  </a:lnTo>
                  <a:lnTo>
                    <a:pt x="112" y="0"/>
                  </a:lnTo>
                  <a:lnTo>
                    <a:pt x="105" y="27"/>
                  </a:lnTo>
                  <a:lnTo>
                    <a:pt x="88" y="93"/>
                  </a:lnTo>
                  <a:cubicBezTo>
                    <a:pt x="86" y="93"/>
                    <a:pt x="84" y="92"/>
                    <a:pt x="81" y="92"/>
                  </a:cubicBezTo>
                  <a:cubicBezTo>
                    <a:pt x="36" y="92"/>
                    <a:pt x="0" y="129"/>
                    <a:pt x="0" y="174"/>
                  </a:cubicBezTo>
                  <a:cubicBezTo>
                    <a:pt x="0" y="219"/>
                    <a:pt x="36" y="256"/>
                    <a:pt x="81" y="256"/>
                  </a:cubicBezTo>
                  <a:cubicBezTo>
                    <a:pt x="126" y="256"/>
                    <a:pt x="163" y="219"/>
                    <a:pt x="163" y="174"/>
                  </a:cubicBezTo>
                  <a:cubicBezTo>
                    <a:pt x="163" y="141"/>
                    <a:pt x="143" y="112"/>
                    <a:pt x="114" y="100"/>
                  </a:cubicBezTo>
                  <a:lnTo>
                    <a:pt x="119" y="79"/>
                  </a:lnTo>
                  <a:lnTo>
                    <a:pt x="205" y="171"/>
                  </a:lnTo>
                  <a:cubicBezTo>
                    <a:pt x="205" y="172"/>
                    <a:pt x="205" y="173"/>
                    <a:pt x="205" y="174"/>
                  </a:cubicBezTo>
                  <a:cubicBezTo>
                    <a:pt x="205" y="186"/>
                    <a:pt x="214" y="195"/>
                    <a:pt x="226" y="195"/>
                  </a:cubicBezTo>
                  <a:cubicBezTo>
                    <a:pt x="232" y="195"/>
                    <a:pt x="238" y="192"/>
                    <a:pt x="242" y="188"/>
                  </a:cubicBezTo>
                  <a:lnTo>
                    <a:pt x="264" y="188"/>
                  </a:lnTo>
                  <a:cubicBezTo>
                    <a:pt x="271" y="226"/>
                    <a:pt x="304" y="256"/>
                    <a:pt x="345" y="256"/>
                  </a:cubicBezTo>
                  <a:cubicBezTo>
                    <a:pt x="389" y="256"/>
                    <a:pt x="426" y="219"/>
                    <a:pt x="426" y="174"/>
                  </a:cubicBezTo>
                  <a:cubicBezTo>
                    <a:pt x="426" y="129"/>
                    <a:pt x="389" y="92"/>
                    <a:pt x="345" y="9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242">
              <a:extLst>
                <a:ext uri="{FF2B5EF4-FFF2-40B4-BE49-F238E27FC236}">
                  <a16:creationId xmlns="" xmlns:a16="http://schemas.microsoft.com/office/drawing/2014/main" id="{25128C1F-9278-4F8E-8244-62C8AA57E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" y="1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9" name="Group 245">
            <a:extLst>
              <a:ext uri="{FF2B5EF4-FFF2-40B4-BE49-F238E27FC236}">
                <a16:creationId xmlns="" xmlns:a16="http://schemas.microsoft.com/office/drawing/2014/main" id="{B021F85E-EC06-4833-8343-D6C05A6656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22700" y="2293938"/>
            <a:ext cx="406400" cy="406400"/>
            <a:chOff x="2408" y="1445"/>
            <a:chExt cx="256" cy="256"/>
          </a:xfrm>
        </p:grpSpPr>
        <p:sp>
          <p:nvSpPr>
            <p:cNvPr id="470" name="AutoShape 244">
              <a:extLst>
                <a:ext uri="{FF2B5EF4-FFF2-40B4-BE49-F238E27FC236}">
                  <a16:creationId xmlns="" xmlns:a16="http://schemas.microsoft.com/office/drawing/2014/main" id="{5DC4B3A9-CDF0-454A-883F-97EE2F095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8" y="144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246">
              <a:extLst>
                <a:ext uri="{FF2B5EF4-FFF2-40B4-BE49-F238E27FC236}">
                  <a16:creationId xmlns="" xmlns:a16="http://schemas.microsoft.com/office/drawing/2014/main" id="{35E18CA3-7803-4363-8F00-FC20E001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1442"/>
              <a:ext cx="175" cy="79"/>
            </a:xfrm>
            <a:custGeom>
              <a:avLst/>
              <a:gdLst>
                <a:gd name="T0" fmla="*/ 0 w 282"/>
                <a:gd name="T1" fmla="*/ 127 h 127"/>
                <a:gd name="T2" fmla="*/ 0 w 282"/>
                <a:gd name="T3" fmla="*/ 127 h 127"/>
                <a:gd name="T4" fmla="*/ 282 w 282"/>
                <a:gd name="T5" fmla="*/ 127 h 127"/>
                <a:gd name="T6" fmla="*/ 141 w 282"/>
                <a:gd name="T7" fmla="*/ 0 h 127"/>
                <a:gd name="T8" fmla="*/ 0 w 282"/>
                <a:gd name="T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7">
                  <a:moveTo>
                    <a:pt x="0" y="127"/>
                  </a:moveTo>
                  <a:lnTo>
                    <a:pt x="0" y="127"/>
                  </a:lnTo>
                  <a:lnTo>
                    <a:pt x="282" y="127"/>
                  </a:lnTo>
                  <a:cubicBezTo>
                    <a:pt x="275" y="55"/>
                    <a:pt x="215" y="0"/>
                    <a:pt x="141" y="0"/>
                  </a:cubicBezTo>
                  <a:cubicBezTo>
                    <a:pt x="68" y="0"/>
                    <a:pt x="7" y="55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247">
              <a:extLst>
                <a:ext uri="{FF2B5EF4-FFF2-40B4-BE49-F238E27FC236}">
                  <a16:creationId xmlns="" xmlns:a16="http://schemas.microsoft.com/office/drawing/2014/main" id="{F40F17BB-AF35-49F2-A7B2-D85D39673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8" y="1538"/>
              <a:ext cx="175" cy="168"/>
            </a:xfrm>
            <a:custGeom>
              <a:avLst/>
              <a:gdLst>
                <a:gd name="T0" fmla="*/ 171 w 281"/>
                <a:gd name="T1" fmla="*/ 189 h 271"/>
                <a:gd name="T2" fmla="*/ 171 w 281"/>
                <a:gd name="T3" fmla="*/ 189 h 271"/>
                <a:gd name="T4" fmla="*/ 147 w 281"/>
                <a:gd name="T5" fmla="*/ 189 h 271"/>
                <a:gd name="T6" fmla="*/ 147 w 281"/>
                <a:gd name="T7" fmla="*/ 127 h 271"/>
                <a:gd name="T8" fmla="*/ 196 w 281"/>
                <a:gd name="T9" fmla="*/ 116 h 271"/>
                <a:gd name="T10" fmla="*/ 171 w 281"/>
                <a:gd name="T11" fmla="*/ 189 h 271"/>
                <a:gd name="T12" fmla="*/ 134 w 281"/>
                <a:gd name="T13" fmla="*/ 189 h 271"/>
                <a:gd name="T14" fmla="*/ 134 w 281"/>
                <a:gd name="T15" fmla="*/ 189 h 271"/>
                <a:gd name="T16" fmla="*/ 111 w 281"/>
                <a:gd name="T17" fmla="*/ 189 h 271"/>
                <a:gd name="T18" fmla="*/ 86 w 281"/>
                <a:gd name="T19" fmla="*/ 117 h 271"/>
                <a:gd name="T20" fmla="*/ 134 w 281"/>
                <a:gd name="T21" fmla="*/ 127 h 271"/>
                <a:gd name="T22" fmla="*/ 134 w 281"/>
                <a:gd name="T23" fmla="*/ 189 h 271"/>
                <a:gd name="T24" fmla="*/ 0 w 281"/>
                <a:gd name="T25" fmla="*/ 0 h 271"/>
                <a:gd name="T26" fmla="*/ 0 w 281"/>
                <a:gd name="T27" fmla="*/ 0 h 271"/>
                <a:gd name="T28" fmla="*/ 69 w 281"/>
                <a:gd name="T29" fmla="*/ 109 h 271"/>
                <a:gd name="T30" fmla="*/ 96 w 281"/>
                <a:gd name="T31" fmla="*/ 189 h 271"/>
                <a:gd name="T32" fmla="*/ 96 w 281"/>
                <a:gd name="T33" fmla="*/ 189 h 271"/>
                <a:gd name="T34" fmla="*/ 96 w 281"/>
                <a:gd name="T35" fmla="*/ 189 h 271"/>
                <a:gd name="T36" fmla="*/ 95 w 281"/>
                <a:gd name="T37" fmla="*/ 189 h 271"/>
                <a:gd name="T38" fmla="*/ 95 w 281"/>
                <a:gd name="T39" fmla="*/ 257 h 271"/>
                <a:gd name="T40" fmla="*/ 100 w 281"/>
                <a:gd name="T41" fmla="*/ 267 h 271"/>
                <a:gd name="T42" fmla="*/ 110 w 281"/>
                <a:gd name="T43" fmla="*/ 271 h 271"/>
                <a:gd name="T44" fmla="*/ 171 w 281"/>
                <a:gd name="T45" fmla="*/ 271 h 271"/>
                <a:gd name="T46" fmla="*/ 181 w 281"/>
                <a:gd name="T47" fmla="*/ 267 h 271"/>
                <a:gd name="T48" fmla="*/ 186 w 281"/>
                <a:gd name="T49" fmla="*/ 257 h 271"/>
                <a:gd name="T50" fmla="*/ 186 w 281"/>
                <a:gd name="T51" fmla="*/ 189 h 271"/>
                <a:gd name="T52" fmla="*/ 186 w 281"/>
                <a:gd name="T53" fmla="*/ 189 h 271"/>
                <a:gd name="T54" fmla="*/ 213 w 281"/>
                <a:gd name="T55" fmla="*/ 107 h 271"/>
                <a:gd name="T56" fmla="*/ 281 w 281"/>
                <a:gd name="T57" fmla="*/ 0 h 271"/>
                <a:gd name="T58" fmla="*/ 0 w 281"/>
                <a:gd name="T5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1" h="271">
                  <a:moveTo>
                    <a:pt x="171" y="189"/>
                  </a:moveTo>
                  <a:lnTo>
                    <a:pt x="171" y="189"/>
                  </a:lnTo>
                  <a:lnTo>
                    <a:pt x="147" y="189"/>
                  </a:lnTo>
                  <a:lnTo>
                    <a:pt x="147" y="127"/>
                  </a:lnTo>
                  <a:cubicBezTo>
                    <a:pt x="164" y="127"/>
                    <a:pt x="181" y="123"/>
                    <a:pt x="196" y="116"/>
                  </a:cubicBezTo>
                  <a:lnTo>
                    <a:pt x="171" y="189"/>
                  </a:lnTo>
                  <a:close/>
                  <a:moveTo>
                    <a:pt x="134" y="189"/>
                  </a:moveTo>
                  <a:lnTo>
                    <a:pt x="134" y="189"/>
                  </a:lnTo>
                  <a:lnTo>
                    <a:pt x="111" y="189"/>
                  </a:lnTo>
                  <a:lnTo>
                    <a:pt x="86" y="117"/>
                  </a:lnTo>
                  <a:cubicBezTo>
                    <a:pt x="101" y="123"/>
                    <a:pt x="117" y="127"/>
                    <a:pt x="134" y="127"/>
                  </a:cubicBezTo>
                  <a:lnTo>
                    <a:pt x="134" y="189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4" y="46"/>
                    <a:pt x="31" y="86"/>
                    <a:pt x="69" y="109"/>
                  </a:cubicBezTo>
                  <a:lnTo>
                    <a:pt x="96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5" y="189"/>
                  </a:lnTo>
                  <a:lnTo>
                    <a:pt x="95" y="257"/>
                  </a:lnTo>
                  <a:cubicBezTo>
                    <a:pt x="95" y="261"/>
                    <a:pt x="97" y="264"/>
                    <a:pt x="100" y="267"/>
                  </a:cubicBezTo>
                  <a:cubicBezTo>
                    <a:pt x="103" y="270"/>
                    <a:pt x="106" y="271"/>
                    <a:pt x="110" y="271"/>
                  </a:cubicBezTo>
                  <a:lnTo>
                    <a:pt x="171" y="271"/>
                  </a:lnTo>
                  <a:cubicBezTo>
                    <a:pt x="175" y="271"/>
                    <a:pt x="178" y="270"/>
                    <a:pt x="181" y="267"/>
                  </a:cubicBezTo>
                  <a:cubicBezTo>
                    <a:pt x="184" y="264"/>
                    <a:pt x="186" y="261"/>
                    <a:pt x="186" y="257"/>
                  </a:cubicBezTo>
                  <a:lnTo>
                    <a:pt x="186" y="189"/>
                  </a:lnTo>
                  <a:lnTo>
                    <a:pt x="186" y="189"/>
                  </a:lnTo>
                  <a:lnTo>
                    <a:pt x="213" y="107"/>
                  </a:lnTo>
                  <a:cubicBezTo>
                    <a:pt x="251" y="85"/>
                    <a:pt x="276" y="45"/>
                    <a:pt x="2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3" name="Group 250">
            <a:extLst>
              <a:ext uri="{FF2B5EF4-FFF2-40B4-BE49-F238E27FC236}">
                <a16:creationId xmlns="" xmlns:a16="http://schemas.microsoft.com/office/drawing/2014/main" id="{CA262E38-1D75-485A-B509-94968F7157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9063" y="2282825"/>
            <a:ext cx="406400" cy="406400"/>
            <a:chOff x="3275" y="1438"/>
            <a:chExt cx="256" cy="256"/>
          </a:xfrm>
        </p:grpSpPr>
        <p:sp>
          <p:nvSpPr>
            <p:cNvPr id="474" name="AutoShape 249">
              <a:extLst>
                <a:ext uri="{FF2B5EF4-FFF2-40B4-BE49-F238E27FC236}">
                  <a16:creationId xmlns="" xmlns:a16="http://schemas.microsoft.com/office/drawing/2014/main" id="{8C23D65E-859F-45E5-817E-51945A55529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5" y="143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251">
              <a:extLst>
                <a:ext uri="{FF2B5EF4-FFF2-40B4-BE49-F238E27FC236}">
                  <a16:creationId xmlns="" xmlns:a16="http://schemas.microsoft.com/office/drawing/2014/main" id="{8CD7C901-909A-49FF-B7BC-6A21BDB0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1551"/>
              <a:ext cx="73" cy="65"/>
            </a:xfrm>
            <a:custGeom>
              <a:avLst/>
              <a:gdLst>
                <a:gd name="T0" fmla="*/ 82 w 117"/>
                <a:gd name="T1" fmla="*/ 0 h 105"/>
                <a:gd name="T2" fmla="*/ 82 w 117"/>
                <a:gd name="T3" fmla="*/ 0 h 105"/>
                <a:gd name="T4" fmla="*/ 1 w 117"/>
                <a:gd name="T5" fmla="*/ 0 h 105"/>
                <a:gd name="T6" fmla="*/ 0 w 117"/>
                <a:gd name="T7" fmla="*/ 105 h 105"/>
                <a:gd name="T8" fmla="*/ 117 w 117"/>
                <a:gd name="T9" fmla="*/ 105 h 105"/>
                <a:gd name="T10" fmla="*/ 82 w 117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05">
                  <a:moveTo>
                    <a:pt x="82" y="0"/>
                  </a:moveTo>
                  <a:lnTo>
                    <a:pt x="82" y="0"/>
                  </a:lnTo>
                  <a:lnTo>
                    <a:pt x="1" y="0"/>
                  </a:lnTo>
                  <a:lnTo>
                    <a:pt x="0" y="105"/>
                  </a:lnTo>
                  <a:lnTo>
                    <a:pt x="117" y="10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252">
              <a:extLst>
                <a:ext uri="{FF2B5EF4-FFF2-40B4-BE49-F238E27FC236}">
                  <a16:creationId xmlns="" xmlns:a16="http://schemas.microsoft.com/office/drawing/2014/main" id="{11CCDDBF-D4E5-4759-B946-652C39BF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551"/>
              <a:ext cx="71" cy="65"/>
            </a:xfrm>
            <a:custGeom>
              <a:avLst/>
              <a:gdLst>
                <a:gd name="T0" fmla="*/ 114 w 114"/>
                <a:gd name="T1" fmla="*/ 0 h 105"/>
                <a:gd name="T2" fmla="*/ 114 w 114"/>
                <a:gd name="T3" fmla="*/ 0 h 105"/>
                <a:gd name="T4" fmla="*/ 35 w 114"/>
                <a:gd name="T5" fmla="*/ 0 h 105"/>
                <a:gd name="T6" fmla="*/ 0 w 114"/>
                <a:gd name="T7" fmla="*/ 105 h 105"/>
                <a:gd name="T8" fmla="*/ 113 w 114"/>
                <a:gd name="T9" fmla="*/ 105 h 105"/>
                <a:gd name="T10" fmla="*/ 114 w 114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05">
                  <a:moveTo>
                    <a:pt x="114" y="0"/>
                  </a:moveTo>
                  <a:lnTo>
                    <a:pt x="114" y="0"/>
                  </a:lnTo>
                  <a:lnTo>
                    <a:pt x="35" y="0"/>
                  </a:lnTo>
                  <a:lnTo>
                    <a:pt x="0" y="105"/>
                  </a:lnTo>
                  <a:lnTo>
                    <a:pt x="113" y="105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253">
              <a:extLst>
                <a:ext uri="{FF2B5EF4-FFF2-40B4-BE49-F238E27FC236}">
                  <a16:creationId xmlns="" xmlns:a16="http://schemas.microsoft.com/office/drawing/2014/main" id="{2264E173-8F63-441A-89AA-BE052CAC2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1633"/>
              <a:ext cx="248" cy="67"/>
            </a:xfrm>
            <a:custGeom>
              <a:avLst/>
              <a:gdLst>
                <a:gd name="T0" fmla="*/ 238 w 400"/>
                <a:gd name="T1" fmla="*/ 0 h 108"/>
                <a:gd name="T2" fmla="*/ 238 w 400"/>
                <a:gd name="T3" fmla="*/ 0 h 108"/>
                <a:gd name="T4" fmla="*/ 238 w 400"/>
                <a:gd name="T5" fmla="*/ 0 h 108"/>
                <a:gd name="T6" fmla="*/ 197 w 400"/>
                <a:gd name="T7" fmla="*/ 40 h 108"/>
                <a:gd name="T8" fmla="*/ 169 w 400"/>
                <a:gd name="T9" fmla="*/ 28 h 108"/>
                <a:gd name="T10" fmla="*/ 158 w 400"/>
                <a:gd name="T11" fmla="*/ 0 h 108"/>
                <a:gd name="T12" fmla="*/ 36 w 400"/>
                <a:gd name="T13" fmla="*/ 0 h 108"/>
                <a:gd name="T14" fmla="*/ 0 w 400"/>
                <a:gd name="T15" fmla="*/ 108 h 108"/>
                <a:gd name="T16" fmla="*/ 400 w 400"/>
                <a:gd name="T17" fmla="*/ 108 h 108"/>
                <a:gd name="T18" fmla="*/ 364 w 400"/>
                <a:gd name="T19" fmla="*/ 0 h 108"/>
                <a:gd name="T20" fmla="*/ 238 w 400"/>
                <a:gd name="T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0" h="108">
                  <a:moveTo>
                    <a:pt x="238" y="0"/>
                  </a:moveTo>
                  <a:lnTo>
                    <a:pt x="238" y="0"/>
                  </a:lnTo>
                  <a:lnTo>
                    <a:pt x="238" y="0"/>
                  </a:lnTo>
                  <a:cubicBezTo>
                    <a:pt x="237" y="22"/>
                    <a:pt x="219" y="40"/>
                    <a:pt x="197" y="40"/>
                  </a:cubicBezTo>
                  <a:cubicBezTo>
                    <a:pt x="186" y="40"/>
                    <a:pt x="176" y="35"/>
                    <a:pt x="169" y="28"/>
                  </a:cubicBezTo>
                  <a:cubicBezTo>
                    <a:pt x="162" y="20"/>
                    <a:pt x="158" y="10"/>
                    <a:pt x="158" y="0"/>
                  </a:cubicBezTo>
                  <a:lnTo>
                    <a:pt x="36" y="0"/>
                  </a:lnTo>
                  <a:lnTo>
                    <a:pt x="0" y="108"/>
                  </a:lnTo>
                  <a:lnTo>
                    <a:pt x="400" y="108"/>
                  </a:lnTo>
                  <a:lnTo>
                    <a:pt x="364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254">
              <a:extLst>
                <a:ext uri="{FF2B5EF4-FFF2-40B4-BE49-F238E27FC236}">
                  <a16:creationId xmlns="" xmlns:a16="http://schemas.microsoft.com/office/drawing/2014/main" id="{EE936A56-9BE7-48AC-99C9-CB15656F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1436"/>
              <a:ext cx="82" cy="205"/>
            </a:xfrm>
            <a:custGeom>
              <a:avLst/>
              <a:gdLst>
                <a:gd name="T0" fmla="*/ 133 w 133"/>
                <a:gd name="T1" fmla="*/ 66 h 331"/>
                <a:gd name="T2" fmla="*/ 133 w 133"/>
                <a:gd name="T3" fmla="*/ 66 h 331"/>
                <a:gd name="T4" fmla="*/ 128 w 133"/>
                <a:gd name="T5" fmla="*/ 92 h 331"/>
                <a:gd name="T6" fmla="*/ 114 w 133"/>
                <a:gd name="T7" fmla="*/ 113 h 331"/>
                <a:gd name="T8" fmla="*/ 105 w 133"/>
                <a:gd name="T9" fmla="*/ 120 h 331"/>
                <a:gd name="T10" fmla="*/ 93 w 133"/>
                <a:gd name="T11" fmla="*/ 127 h 331"/>
                <a:gd name="T12" fmla="*/ 93 w 133"/>
                <a:gd name="T13" fmla="*/ 127 h 331"/>
                <a:gd name="T14" fmla="*/ 80 w 133"/>
                <a:gd name="T15" fmla="*/ 131 h 331"/>
                <a:gd name="T16" fmla="*/ 80 w 133"/>
                <a:gd name="T17" fmla="*/ 131 h 331"/>
                <a:gd name="T18" fmla="*/ 80 w 133"/>
                <a:gd name="T19" fmla="*/ 132 h 331"/>
                <a:gd name="T20" fmla="*/ 80 w 133"/>
                <a:gd name="T21" fmla="*/ 318 h 331"/>
                <a:gd name="T22" fmla="*/ 67 w 133"/>
                <a:gd name="T23" fmla="*/ 331 h 331"/>
                <a:gd name="T24" fmla="*/ 53 w 133"/>
                <a:gd name="T25" fmla="*/ 318 h 331"/>
                <a:gd name="T26" fmla="*/ 53 w 133"/>
                <a:gd name="T27" fmla="*/ 132 h 331"/>
                <a:gd name="T28" fmla="*/ 54 w 133"/>
                <a:gd name="T29" fmla="*/ 131 h 331"/>
                <a:gd name="T30" fmla="*/ 54 w 133"/>
                <a:gd name="T31" fmla="*/ 131 h 331"/>
                <a:gd name="T32" fmla="*/ 41 w 133"/>
                <a:gd name="T33" fmla="*/ 127 h 331"/>
                <a:gd name="T34" fmla="*/ 41 w 133"/>
                <a:gd name="T35" fmla="*/ 127 h 331"/>
                <a:gd name="T36" fmla="*/ 29 w 133"/>
                <a:gd name="T37" fmla="*/ 120 h 331"/>
                <a:gd name="T38" fmla="*/ 20 w 133"/>
                <a:gd name="T39" fmla="*/ 113 h 331"/>
                <a:gd name="T40" fmla="*/ 5 w 133"/>
                <a:gd name="T41" fmla="*/ 92 h 331"/>
                <a:gd name="T42" fmla="*/ 0 w 133"/>
                <a:gd name="T43" fmla="*/ 66 h 331"/>
                <a:gd name="T44" fmla="*/ 5 w 133"/>
                <a:gd name="T45" fmla="*/ 40 h 331"/>
                <a:gd name="T46" fmla="*/ 20 w 133"/>
                <a:gd name="T47" fmla="*/ 18 h 331"/>
                <a:gd name="T48" fmla="*/ 41 w 133"/>
                <a:gd name="T49" fmla="*/ 4 h 331"/>
                <a:gd name="T50" fmla="*/ 67 w 133"/>
                <a:gd name="T51" fmla="*/ 0 h 331"/>
                <a:gd name="T52" fmla="*/ 93 w 133"/>
                <a:gd name="T53" fmla="*/ 4 h 331"/>
                <a:gd name="T54" fmla="*/ 114 w 133"/>
                <a:gd name="T55" fmla="*/ 18 h 331"/>
                <a:gd name="T56" fmla="*/ 128 w 133"/>
                <a:gd name="T57" fmla="*/ 40 h 331"/>
                <a:gd name="T58" fmla="*/ 133 w 133"/>
                <a:gd name="T59" fmla="*/ 6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331">
                  <a:moveTo>
                    <a:pt x="133" y="66"/>
                  </a:moveTo>
                  <a:lnTo>
                    <a:pt x="133" y="66"/>
                  </a:lnTo>
                  <a:cubicBezTo>
                    <a:pt x="133" y="75"/>
                    <a:pt x="132" y="84"/>
                    <a:pt x="128" y="92"/>
                  </a:cubicBezTo>
                  <a:cubicBezTo>
                    <a:pt x="125" y="100"/>
                    <a:pt x="120" y="107"/>
                    <a:pt x="114" y="113"/>
                  </a:cubicBezTo>
                  <a:cubicBezTo>
                    <a:pt x="111" y="116"/>
                    <a:pt x="108" y="118"/>
                    <a:pt x="105" y="120"/>
                  </a:cubicBezTo>
                  <a:cubicBezTo>
                    <a:pt x="101" y="123"/>
                    <a:pt x="97" y="125"/>
                    <a:pt x="93" y="127"/>
                  </a:cubicBezTo>
                  <a:lnTo>
                    <a:pt x="93" y="127"/>
                  </a:lnTo>
                  <a:cubicBezTo>
                    <a:pt x="89" y="129"/>
                    <a:pt x="84" y="130"/>
                    <a:pt x="80" y="131"/>
                  </a:cubicBezTo>
                  <a:lnTo>
                    <a:pt x="80" y="131"/>
                  </a:lnTo>
                  <a:cubicBezTo>
                    <a:pt x="80" y="132"/>
                    <a:pt x="80" y="132"/>
                    <a:pt x="80" y="132"/>
                  </a:cubicBezTo>
                  <a:lnTo>
                    <a:pt x="80" y="318"/>
                  </a:lnTo>
                  <a:cubicBezTo>
                    <a:pt x="80" y="325"/>
                    <a:pt x="74" y="331"/>
                    <a:pt x="67" y="331"/>
                  </a:cubicBezTo>
                  <a:cubicBezTo>
                    <a:pt x="59" y="331"/>
                    <a:pt x="53" y="325"/>
                    <a:pt x="53" y="318"/>
                  </a:cubicBezTo>
                  <a:lnTo>
                    <a:pt x="53" y="132"/>
                  </a:lnTo>
                  <a:cubicBezTo>
                    <a:pt x="53" y="132"/>
                    <a:pt x="54" y="131"/>
                    <a:pt x="54" y="131"/>
                  </a:cubicBezTo>
                  <a:lnTo>
                    <a:pt x="54" y="131"/>
                  </a:lnTo>
                  <a:cubicBezTo>
                    <a:pt x="49" y="130"/>
                    <a:pt x="45" y="129"/>
                    <a:pt x="41" y="127"/>
                  </a:cubicBezTo>
                  <a:lnTo>
                    <a:pt x="41" y="127"/>
                  </a:lnTo>
                  <a:cubicBezTo>
                    <a:pt x="36" y="125"/>
                    <a:pt x="33" y="123"/>
                    <a:pt x="29" y="120"/>
                  </a:cubicBezTo>
                  <a:cubicBezTo>
                    <a:pt x="25" y="118"/>
                    <a:pt x="22" y="116"/>
                    <a:pt x="20" y="113"/>
                  </a:cubicBezTo>
                  <a:cubicBezTo>
                    <a:pt x="14" y="107"/>
                    <a:pt x="9" y="100"/>
                    <a:pt x="5" y="92"/>
                  </a:cubicBezTo>
                  <a:cubicBezTo>
                    <a:pt x="2" y="84"/>
                    <a:pt x="0" y="75"/>
                    <a:pt x="0" y="66"/>
                  </a:cubicBezTo>
                  <a:cubicBezTo>
                    <a:pt x="0" y="56"/>
                    <a:pt x="2" y="48"/>
                    <a:pt x="5" y="40"/>
                  </a:cubicBezTo>
                  <a:cubicBezTo>
                    <a:pt x="9" y="31"/>
                    <a:pt x="14" y="24"/>
                    <a:pt x="20" y="18"/>
                  </a:cubicBezTo>
                  <a:cubicBezTo>
                    <a:pt x="26" y="12"/>
                    <a:pt x="33" y="8"/>
                    <a:pt x="41" y="4"/>
                  </a:cubicBezTo>
                  <a:cubicBezTo>
                    <a:pt x="49" y="2"/>
                    <a:pt x="58" y="0"/>
                    <a:pt x="67" y="0"/>
                  </a:cubicBezTo>
                  <a:cubicBezTo>
                    <a:pt x="76" y="0"/>
                    <a:pt x="85" y="2"/>
                    <a:pt x="93" y="4"/>
                  </a:cubicBezTo>
                  <a:cubicBezTo>
                    <a:pt x="101" y="8"/>
                    <a:pt x="108" y="12"/>
                    <a:pt x="114" y="18"/>
                  </a:cubicBezTo>
                  <a:cubicBezTo>
                    <a:pt x="120" y="24"/>
                    <a:pt x="125" y="31"/>
                    <a:pt x="128" y="40"/>
                  </a:cubicBezTo>
                  <a:cubicBezTo>
                    <a:pt x="132" y="48"/>
                    <a:pt x="133" y="56"/>
                    <a:pt x="133" y="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9" name="Group 257">
            <a:extLst>
              <a:ext uri="{FF2B5EF4-FFF2-40B4-BE49-F238E27FC236}">
                <a16:creationId xmlns="" xmlns:a16="http://schemas.microsoft.com/office/drawing/2014/main" id="{44D6CF4C-C1CD-41CA-9C33-DB4FF368A0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5900" y="2282825"/>
            <a:ext cx="406400" cy="406400"/>
            <a:chOff x="4136" y="1438"/>
            <a:chExt cx="256" cy="256"/>
          </a:xfrm>
        </p:grpSpPr>
        <p:sp>
          <p:nvSpPr>
            <p:cNvPr id="480" name="AutoShape 256">
              <a:extLst>
                <a:ext uri="{FF2B5EF4-FFF2-40B4-BE49-F238E27FC236}">
                  <a16:creationId xmlns="" xmlns:a16="http://schemas.microsoft.com/office/drawing/2014/main" id="{F18AE4B2-18B6-4110-BC6C-6385065E1F8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6" y="143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258">
              <a:extLst>
                <a:ext uri="{FF2B5EF4-FFF2-40B4-BE49-F238E27FC236}">
                  <a16:creationId xmlns="" xmlns:a16="http://schemas.microsoft.com/office/drawing/2014/main" id="{AC12A8B6-B340-475B-857D-7FF8C173F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" y="1625"/>
              <a:ext cx="73" cy="17"/>
            </a:xfrm>
            <a:custGeom>
              <a:avLst/>
              <a:gdLst>
                <a:gd name="T0" fmla="*/ 104 w 118"/>
                <a:gd name="T1" fmla="*/ 18 h 27"/>
                <a:gd name="T2" fmla="*/ 104 w 118"/>
                <a:gd name="T3" fmla="*/ 18 h 27"/>
                <a:gd name="T4" fmla="*/ 88 w 118"/>
                <a:gd name="T5" fmla="*/ 10 h 27"/>
                <a:gd name="T6" fmla="*/ 71 w 118"/>
                <a:gd name="T7" fmla="*/ 4 h 27"/>
                <a:gd name="T8" fmla="*/ 55 w 118"/>
                <a:gd name="T9" fmla="*/ 0 h 27"/>
                <a:gd name="T10" fmla="*/ 0 w 118"/>
                <a:gd name="T11" fmla="*/ 27 h 27"/>
                <a:gd name="T12" fmla="*/ 118 w 118"/>
                <a:gd name="T13" fmla="*/ 27 h 27"/>
                <a:gd name="T14" fmla="*/ 104 w 118"/>
                <a:gd name="T15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27">
                  <a:moveTo>
                    <a:pt x="104" y="18"/>
                  </a:moveTo>
                  <a:lnTo>
                    <a:pt x="104" y="18"/>
                  </a:lnTo>
                  <a:cubicBezTo>
                    <a:pt x="99" y="15"/>
                    <a:pt x="93" y="12"/>
                    <a:pt x="88" y="10"/>
                  </a:cubicBezTo>
                  <a:cubicBezTo>
                    <a:pt x="83" y="8"/>
                    <a:pt x="77" y="6"/>
                    <a:pt x="71" y="4"/>
                  </a:cubicBezTo>
                  <a:cubicBezTo>
                    <a:pt x="66" y="2"/>
                    <a:pt x="60" y="1"/>
                    <a:pt x="55" y="0"/>
                  </a:cubicBezTo>
                  <a:lnTo>
                    <a:pt x="0" y="27"/>
                  </a:lnTo>
                  <a:lnTo>
                    <a:pt x="118" y="27"/>
                  </a:lnTo>
                  <a:cubicBezTo>
                    <a:pt x="114" y="24"/>
                    <a:pt x="109" y="21"/>
                    <a:pt x="104" y="1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259">
              <a:extLst>
                <a:ext uri="{FF2B5EF4-FFF2-40B4-BE49-F238E27FC236}">
                  <a16:creationId xmlns="" xmlns:a16="http://schemas.microsoft.com/office/drawing/2014/main" id="{C02F89C2-4C59-4FFE-8CCF-0085B2CBB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" y="1658"/>
              <a:ext cx="53" cy="32"/>
            </a:xfrm>
            <a:custGeom>
              <a:avLst/>
              <a:gdLst>
                <a:gd name="T0" fmla="*/ 4 w 85"/>
                <a:gd name="T1" fmla="*/ 13 h 51"/>
                <a:gd name="T2" fmla="*/ 4 w 85"/>
                <a:gd name="T3" fmla="*/ 13 h 51"/>
                <a:gd name="T4" fmla="*/ 13 w 85"/>
                <a:gd name="T5" fmla="*/ 24 h 51"/>
                <a:gd name="T6" fmla="*/ 26 w 85"/>
                <a:gd name="T7" fmla="*/ 33 h 51"/>
                <a:gd name="T8" fmla="*/ 40 w 85"/>
                <a:gd name="T9" fmla="*/ 41 h 51"/>
                <a:gd name="T10" fmla="*/ 55 w 85"/>
                <a:gd name="T11" fmla="*/ 47 h 51"/>
                <a:gd name="T12" fmla="*/ 67 w 85"/>
                <a:gd name="T13" fmla="*/ 51 h 51"/>
                <a:gd name="T14" fmla="*/ 85 w 85"/>
                <a:gd name="T15" fmla="*/ 0 h 51"/>
                <a:gd name="T16" fmla="*/ 0 w 85"/>
                <a:gd name="T17" fmla="*/ 0 h 51"/>
                <a:gd name="T18" fmla="*/ 4 w 85"/>
                <a:gd name="T1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51">
                  <a:moveTo>
                    <a:pt x="4" y="13"/>
                  </a:moveTo>
                  <a:lnTo>
                    <a:pt x="4" y="13"/>
                  </a:lnTo>
                  <a:cubicBezTo>
                    <a:pt x="6" y="17"/>
                    <a:pt x="9" y="21"/>
                    <a:pt x="13" y="24"/>
                  </a:cubicBezTo>
                  <a:cubicBezTo>
                    <a:pt x="17" y="28"/>
                    <a:pt x="21" y="31"/>
                    <a:pt x="26" y="33"/>
                  </a:cubicBezTo>
                  <a:cubicBezTo>
                    <a:pt x="30" y="36"/>
                    <a:pt x="35" y="39"/>
                    <a:pt x="40" y="41"/>
                  </a:cubicBezTo>
                  <a:cubicBezTo>
                    <a:pt x="45" y="43"/>
                    <a:pt x="50" y="45"/>
                    <a:pt x="55" y="47"/>
                  </a:cubicBezTo>
                  <a:cubicBezTo>
                    <a:pt x="60" y="49"/>
                    <a:pt x="64" y="50"/>
                    <a:pt x="67" y="51"/>
                  </a:cubicBezTo>
                  <a:lnTo>
                    <a:pt x="85" y="0"/>
                  </a:lnTo>
                  <a:lnTo>
                    <a:pt x="0" y="0"/>
                  </a:lnTo>
                  <a:cubicBezTo>
                    <a:pt x="0" y="5"/>
                    <a:pt x="1" y="9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260">
              <a:extLst>
                <a:ext uri="{FF2B5EF4-FFF2-40B4-BE49-F238E27FC236}">
                  <a16:creationId xmlns="" xmlns:a16="http://schemas.microsoft.com/office/drawing/2014/main" id="{3A1CE253-596B-4C81-B95D-618AAE3DC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1658"/>
              <a:ext cx="112" cy="42"/>
            </a:xfrm>
            <a:custGeom>
              <a:avLst/>
              <a:gdLst>
                <a:gd name="T0" fmla="*/ 0 w 181"/>
                <a:gd name="T1" fmla="*/ 58 h 67"/>
                <a:gd name="T2" fmla="*/ 0 w 181"/>
                <a:gd name="T3" fmla="*/ 58 h 67"/>
                <a:gd name="T4" fmla="*/ 47 w 181"/>
                <a:gd name="T5" fmla="*/ 64 h 67"/>
                <a:gd name="T6" fmla="*/ 94 w 181"/>
                <a:gd name="T7" fmla="*/ 67 h 67"/>
                <a:gd name="T8" fmla="*/ 138 w 181"/>
                <a:gd name="T9" fmla="*/ 65 h 67"/>
                <a:gd name="T10" fmla="*/ 181 w 181"/>
                <a:gd name="T11" fmla="*/ 59 h 67"/>
                <a:gd name="T12" fmla="*/ 161 w 181"/>
                <a:gd name="T13" fmla="*/ 0 h 67"/>
                <a:gd name="T14" fmla="*/ 94 w 181"/>
                <a:gd name="T15" fmla="*/ 0 h 67"/>
                <a:gd name="T16" fmla="*/ 20 w 181"/>
                <a:gd name="T17" fmla="*/ 0 h 67"/>
                <a:gd name="T18" fmla="*/ 0 w 181"/>
                <a:gd name="T19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67">
                  <a:moveTo>
                    <a:pt x="0" y="58"/>
                  </a:moveTo>
                  <a:lnTo>
                    <a:pt x="0" y="58"/>
                  </a:lnTo>
                  <a:cubicBezTo>
                    <a:pt x="16" y="61"/>
                    <a:pt x="31" y="63"/>
                    <a:pt x="47" y="64"/>
                  </a:cubicBezTo>
                  <a:cubicBezTo>
                    <a:pt x="62" y="66"/>
                    <a:pt x="78" y="67"/>
                    <a:pt x="94" y="67"/>
                  </a:cubicBezTo>
                  <a:cubicBezTo>
                    <a:pt x="109" y="67"/>
                    <a:pt x="123" y="66"/>
                    <a:pt x="138" y="65"/>
                  </a:cubicBezTo>
                  <a:cubicBezTo>
                    <a:pt x="152" y="63"/>
                    <a:pt x="167" y="61"/>
                    <a:pt x="181" y="59"/>
                  </a:cubicBezTo>
                  <a:lnTo>
                    <a:pt x="161" y="0"/>
                  </a:lnTo>
                  <a:lnTo>
                    <a:pt x="94" y="0"/>
                  </a:lnTo>
                  <a:lnTo>
                    <a:pt x="2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261">
              <a:extLst>
                <a:ext uri="{FF2B5EF4-FFF2-40B4-BE49-F238E27FC236}">
                  <a16:creationId xmlns="" xmlns:a16="http://schemas.microsoft.com/office/drawing/2014/main" id="{08627D7A-1108-48F4-B333-96AD39010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1436"/>
              <a:ext cx="199" cy="222"/>
            </a:xfrm>
            <a:custGeom>
              <a:avLst/>
              <a:gdLst>
                <a:gd name="T0" fmla="*/ 218 w 320"/>
                <a:gd name="T1" fmla="*/ 193 h 359"/>
                <a:gd name="T2" fmla="*/ 218 w 320"/>
                <a:gd name="T3" fmla="*/ 193 h 359"/>
                <a:gd name="T4" fmla="*/ 197 w 320"/>
                <a:gd name="T5" fmla="*/ 207 h 359"/>
                <a:gd name="T6" fmla="*/ 171 w 320"/>
                <a:gd name="T7" fmla="*/ 212 h 359"/>
                <a:gd name="T8" fmla="*/ 145 w 320"/>
                <a:gd name="T9" fmla="*/ 207 h 359"/>
                <a:gd name="T10" fmla="*/ 124 w 320"/>
                <a:gd name="T11" fmla="*/ 193 h 359"/>
                <a:gd name="T12" fmla="*/ 109 w 320"/>
                <a:gd name="T13" fmla="*/ 172 h 359"/>
                <a:gd name="T14" fmla="*/ 104 w 320"/>
                <a:gd name="T15" fmla="*/ 146 h 359"/>
                <a:gd name="T16" fmla="*/ 109 w 320"/>
                <a:gd name="T17" fmla="*/ 120 h 359"/>
                <a:gd name="T18" fmla="*/ 124 w 320"/>
                <a:gd name="T19" fmla="*/ 98 h 359"/>
                <a:gd name="T20" fmla="*/ 145 w 320"/>
                <a:gd name="T21" fmla="*/ 84 h 359"/>
                <a:gd name="T22" fmla="*/ 171 w 320"/>
                <a:gd name="T23" fmla="*/ 79 h 359"/>
                <a:gd name="T24" fmla="*/ 197 w 320"/>
                <a:gd name="T25" fmla="*/ 84 h 359"/>
                <a:gd name="T26" fmla="*/ 218 w 320"/>
                <a:gd name="T27" fmla="*/ 98 h 359"/>
                <a:gd name="T28" fmla="*/ 232 w 320"/>
                <a:gd name="T29" fmla="*/ 120 h 359"/>
                <a:gd name="T30" fmla="*/ 237 w 320"/>
                <a:gd name="T31" fmla="*/ 146 h 359"/>
                <a:gd name="T32" fmla="*/ 232 w 320"/>
                <a:gd name="T33" fmla="*/ 172 h 359"/>
                <a:gd name="T34" fmla="*/ 218 w 320"/>
                <a:gd name="T35" fmla="*/ 193 h 359"/>
                <a:gd name="T36" fmla="*/ 315 w 320"/>
                <a:gd name="T37" fmla="*/ 108 h 359"/>
                <a:gd name="T38" fmla="*/ 315 w 320"/>
                <a:gd name="T39" fmla="*/ 108 h 359"/>
                <a:gd name="T40" fmla="*/ 300 w 320"/>
                <a:gd name="T41" fmla="*/ 73 h 359"/>
                <a:gd name="T42" fmla="*/ 276 w 320"/>
                <a:gd name="T43" fmla="*/ 42 h 359"/>
                <a:gd name="T44" fmla="*/ 246 w 320"/>
                <a:gd name="T45" fmla="*/ 19 h 359"/>
                <a:gd name="T46" fmla="*/ 211 w 320"/>
                <a:gd name="T47" fmla="*/ 4 h 359"/>
                <a:gd name="T48" fmla="*/ 171 w 320"/>
                <a:gd name="T49" fmla="*/ 0 h 359"/>
                <a:gd name="T50" fmla="*/ 131 w 320"/>
                <a:gd name="T51" fmla="*/ 4 h 359"/>
                <a:gd name="T52" fmla="*/ 95 w 320"/>
                <a:gd name="T53" fmla="*/ 19 h 359"/>
                <a:gd name="T54" fmla="*/ 65 w 320"/>
                <a:gd name="T55" fmla="*/ 42 h 359"/>
                <a:gd name="T56" fmla="*/ 42 w 320"/>
                <a:gd name="T57" fmla="*/ 73 h 359"/>
                <a:gd name="T58" fmla="*/ 27 w 320"/>
                <a:gd name="T59" fmla="*/ 108 h 359"/>
                <a:gd name="T60" fmla="*/ 22 w 320"/>
                <a:gd name="T61" fmla="*/ 148 h 359"/>
                <a:gd name="T62" fmla="*/ 33 w 320"/>
                <a:gd name="T63" fmla="*/ 205 h 359"/>
                <a:gd name="T64" fmla="*/ 65 w 320"/>
                <a:gd name="T65" fmla="*/ 253 h 359"/>
                <a:gd name="T66" fmla="*/ 108 w 320"/>
                <a:gd name="T67" fmla="*/ 296 h 359"/>
                <a:gd name="T68" fmla="*/ 81 w 320"/>
                <a:gd name="T69" fmla="*/ 300 h 359"/>
                <a:gd name="T70" fmla="*/ 51 w 320"/>
                <a:gd name="T71" fmla="*/ 308 h 359"/>
                <a:gd name="T72" fmla="*/ 23 w 320"/>
                <a:gd name="T73" fmla="*/ 318 h 359"/>
                <a:gd name="T74" fmla="*/ 0 w 320"/>
                <a:gd name="T75" fmla="*/ 332 h 359"/>
                <a:gd name="T76" fmla="*/ 144 w 320"/>
                <a:gd name="T77" fmla="*/ 332 h 359"/>
                <a:gd name="T78" fmla="*/ 171 w 320"/>
                <a:gd name="T79" fmla="*/ 359 h 359"/>
                <a:gd name="T80" fmla="*/ 276 w 320"/>
                <a:gd name="T81" fmla="*/ 253 h 359"/>
                <a:gd name="T82" fmla="*/ 309 w 320"/>
                <a:gd name="T83" fmla="*/ 205 h 359"/>
                <a:gd name="T84" fmla="*/ 320 w 320"/>
                <a:gd name="T85" fmla="*/ 148 h 359"/>
                <a:gd name="T86" fmla="*/ 315 w 320"/>
                <a:gd name="T87" fmla="*/ 108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0" h="359">
                  <a:moveTo>
                    <a:pt x="218" y="193"/>
                  </a:moveTo>
                  <a:lnTo>
                    <a:pt x="218" y="193"/>
                  </a:lnTo>
                  <a:cubicBezTo>
                    <a:pt x="212" y="199"/>
                    <a:pt x="205" y="204"/>
                    <a:pt x="197" y="207"/>
                  </a:cubicBezTo>
                  <a:cubicBezTo>
                    <a:pt x="189" y="210"/>
                    <a:pt x="180" y="212"/>
                    <a:pt x="171" y="212"/>
                  </a:cubicBezTo>
                  <a:cubicBezTo>
                    <a:pt x="162" y="212"/>
                    <a:pt x="153" y="210"/>
                    <a:pt x="145" y="207"/>
                  </a:cubicBezTo>
                  <a:cubicBezTo>
                    <a:pt x="137" y="204"/>
                    <a:pt x="130" y="199"/>
                    <a:pt x="124" y="193"/>
                  </a:cubicBezTo>
                  <a:cubicBezTo>
                    <a:pt x="118" y="187"/>
                    <a:pt x="113" y="180"/>
                    <a:pt x="109" y="172"/>
                  </a:cubicBezTo>
                  <a:cubicBezTo>
                    <a:pt x="106" y="163"/>
                    <a:pt x="104" y="155"/>
                    <a:pt x="104" y="146"/>
                  </a:cubicBezTo>
                  <a:cubicBezTo>
                    <a:pt x="104" y="136"/>
                    <a:pt x="106" y="128"/>
                    <a:pt x="109" y="120"/>
                  </a:cubicBezTo>
                  <a:cubicBezTo>
                    <a:pt x="113" y="112"/>
                    <a:pt x="118" y="104"/>
                    <a:pt x="124" y="98"/>
                  </a:cubicBezTo>
                  <a:cubicBezTo>
                    <a:pt x="130" y="92"/>
                    <a:pt x="137" y="88"/>
                    <a:pt x="145" y="84"/>
                  </a:cubicBezTo>
                  <a:cubicBezTo>
                    <a:pt x="153" y="81"/>
                    <a:pt x="162" y="79"/>
                    <a:pt x="171" y="79"/>
                  </a:cubicBezTo>
                  <a:cubicBezTo>
                    <a:pt x="180" y="79"/>
                    <a:pt x="189" y="81"/>
                    <a:pt x="197" y="84"/>
                  </a:cubicBezTo>
                  <a:cubicBezTo>
                    <a:pt x="205" y="88"/>
                    <a:pt x="212" y="92"/>
                    <a:pt x="218" y="98"/>
                  </a:cubicBezTo>
                  <a:cubicBezTo>
                    <a:pt x="224" y="104"/>
                    <a:pt x="229" y="112"/>
                    <a:pt x="232" y="120"/>
                  </a:cubicBezTo>
                  <a:cubicBezTo>
                    <a:pt x="236" y="128"/>
                    <a:pt x="237" y="136"/>
                    <a:pt x="237" y="146"/>
                  </a:cubicBezTo>
                  <a:cubicBezTo>
                    <a:pt x="237" y="155"/>
                    <a:pt x="236" y="163"/>
                    <a:pt x="232" y="172"/>
                  </a:cubicBezTo>
                  <a:cubicBezTo>
                    <a:pt x="229" y="180"/>
                    <a:pt x="224" y="187"/>
                    <a:pt x="218" y="193"/>
                  </a:cubicBezTo>
                  <a:close/>
                  <a:moveTo>
                    <a:pt x="315" y="108"/>
                  </a:moveTo>
                  <a:lnTo>
                    <a:pt x="315" y="108"/>
                  </a:lnTo>
                  <a:cubicBezTo>
                    <a:pt x="311" y="96"/>
                    <a:pt x="306" y="84"/>
                    <a:pt x="300" y="73"/>
                  </a:cubicBezTo>
                  <a:cubicBezTo>
                    <a:pt x="293" y="62"/>
                    <a:pt x="285" y="52"/>
                    <a:pt x="276" y="42"/>
                  </a:cubicBezTo>
                  <a:cubicBezTo>
                    <a:pt x="267" y="33"/>
                    <a:pt x="257" y="26"/>
                    <a:pt x="246" y="19"/>
                  </a:cubicBezTo>
                  <a:cubicBezTo>
                    <a:pt x="235" y="13"/>
                    <a:pt x="223" y="8"/>
                    <a:pt x="211" y="4"/>
                  </a:cubicBezTo>
                  <a:cubicBezTo>
                    <a:pt x="198" y="2"/>
                    <a:pt x="185" y="0"/>
                    <a:pt x="171" y="0"/>
                  </a:cubicBezTo>
                  <a:cubicBezTo>
                    <a:pt x="157" y="0"/>
                    <a:pt x="144" y="2"/>
                    <a:pt x="131" y="4"/>
                  </a:cubicBezTo>
                  <a:cubicBezTo>
                    <a:pt x="118" y="8"/>
                    <a:pt x="107" y="13"/>
                    <a:pt x="95" y="19"/>
                  </a:cubicBezTo>
                  <a:cubicBezTo>
                    <a:pt x="84" y="26"/>
                    <a:pt x="74" y="33"/>
                    <a:pt x="65" y="42"/>
                  </a:cubicBezTo>
                  <a:cubicBezTo>
                    <a:pt x="56" y="52"/>
                    <a:pt x="48" y="62"/>
                    <a:pt x="42" y="73"/>
                  </a:cubicBezTo>
                  <a:cubicBezTo>
                    <a:pt x="35" y="84"/>
                    <a:pt x="31" y="96"/>
                    <a:pt x="27" y="108"/>
                  </a:cubicBezTo>
                  <a:cubicBezTo>
                    <a:pt x="23" y="121"/>
                    <a:pt x="22" y="134"/>
                    <a:pt x="22" y="148"/>
                  </a:cubicBezTo>
                  <a:cubicBezTo>
                    <a:pt x="22" y="168"/>
                    <a:pt x="25" y="187"/>
                    <a:pt x="33" y="205"/>
                  </a:cubicBezTo>
                  <a:cubicBezTo>
                    <a:pt x="41" y="223"/>
                    <a:pt x="51" y="239"/>
                    <a:pt x="65" y="253"/>
                  </a:cubicBezTo>
                  <a:lnTo>
                    <a:pt x="108" y="296"/>
                  </a:lnTo>
                  <a:cubicBezTo>
                    <a:pt x="100" y="297"/>
                    <a:pt x="91" y="299"/>
                    <a:pt x="81" y="300"/>
                  </a:cubicBezTo>
                  <a:cubicBezTo>
                    <a:pt x="71" y="302"/>
                    <a:pt x="61" y="305"/>
                    <a:pt x="51" y="308"/>
                  </a:cubicBezTo>
                  <a:cubicBezTo>
                    <a:pt x="41" y="311"/>
                    <a:pt x="32" y="314"/>
                    <a:pt x="23" y="318"/>
                  </a:cubicBezTo>
                  <a:cubicBezTo>
                    <a:pt x="14" y="322"/>
                    <a:pt x="6" y="327"/>
                    <a:pt x="0" y="332"/>
                  </a:cubicBezTo>
                  <a:lnTo>
                    <a:pt x="144" y="332"/>
                  </a:lnTo>
                  <a:lnTo>
                    <a:pt x="171" y="359"/>
                  </a:lnTo>
                  <a:lnTo>
                    <a:pt x="276" y="253"/>
                  </a:lnTo>
                  <a:cubicBezTo>
                    <a:pt x="290" y="239"/>
                    <a:pt x="301" y="223"/>
                    <a:pt x="309" y="205"/>
                  </a:cubicBezTo>
                  <a:cubicBezTo>
                    <a:pt x="316" y="187"/>
                    <a:pt x="320" y="168"/>
                    <a:pt x="320" y="148"/>
                  </a:cubicBezTo>
                  <a:cubicBezTo>
                    <a:pt x="320" y="134"/>
                    <a:pt x="318" y="121"/>
                    <a:pt x="315" y="10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262">
              <a:extLst>
                <a:ext uri="{FF2B5EF4-FFF2-40B4-BE49-F238E27FC236}">
                  <a16:creationId xmlns="" xmlns:a16="http://schemas.microsoft.com/office/drawing/2014/main" id="{0965DDBC-2E8B-41A7-A88C-95F12C251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" y="1658"/>
              <a:ext cx="57" cy="33"/>
            </a:xfrm>
            <a:custGeom>
              <a:avLst/>
              <a:gdLst>
                <a:gd name="T0" fmla="*/ 32 w 91"/>
                <a:gd name="T1" fmla="*/ 49 h 53"/>
                <a:gd name="T2" fmla="*/ 32 w 91"/>
                <a:gd name="T3" fmla="*/ 49 h 53"/>
                <a:gd name="T4" fmla="*/ 47 w 91"/>
                <a:gd name="T5" fmla="*/ 43 h 53"/>
                <a:gd name="T6" fmla="*/ 63 w 91"/>
                <a:gd name="T7" fmla="*/ 35 h 53"/>
                <a:gd name="T8" fmla="*/ 78 w 91"/>
                <a:gd name="T9" fmla="*/ 25 h 53"/>
                <a:gd name="T10" fmla="*/ 88 w 91"/>
                <a:gd name="T11" fmla="*/ 13 h 53"/>
                <a:gd name="T12" fmla="*/ 91 w 91"/>
                <a:gd name="T13" fmla="*/ 0 h 53"/>
                <a:gd name="T14" fmla="*/ 0 w 91"/>
                <a:gd name="T15" fmla="*/ 0 h 53"/>
                <a:gd name="T16" fmla="*/ 18 w 91"/>
                <a:gd name="T17" fmla="*/ 53 h 53"/>
                <a:gd name="T18" fmla="*/ 32 w 91"/>
                <a:gd name="T1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53">
                  <a:moveTo>
                    <a:pt x="32" y="49"/>
                  </a:moveTo>
                  <a:lnTo>
                    <a:pt x="32" y="49"/>
                  </a:lnTo>
                  <a:cubicBezTo>
                    <a:pt x="37" y="47"/>
                    <a:pt x="42" y="45"/>
                    <a:pt x="47" y="43"/>
                  </a:cubicBezTo>
                  <a:cubicBezTo>
                    <a:pt x="53" y="41"/>
                    <a:pt x="58" y="38"/>
                    <a:pt x="63" y="35"/>
                  </a:cubicBezTo>
                  <a:cubicBezTo>
                    <a:pt x="69" y="32"/>
                    <a:pt x="73" y="29"/>
                    <a:pt x="78" y="25"/>
                  </a:cubicBezTo>
                  <a:cubicBezTo>
                    <a:pt x="82" y="22"/>
                    <a:pt x="85" y="18"/>
                    <a:pt x="88" y="13"/>
                  </a:cubicBezTo>
                  <a:cubicBezTo>
                    <a:pt x="90" y="9"/>
                    <a:pt x="91" y="5"/>
                    <a:pt x="91" y="0"/>
                  </a:cubicBezTo>
                  <a:lnTo>
                    <a:pt x="0" y="0"/>
                  </a:lnTo>
                  <a:lnTo>
                    <a:pt x="18" y="53"/>
                  </a:lnTo>
                  <a:cubicBezTo>
                    <a:pt x="22" y="52"/>
                    <a:pt x="27" y="50"/>
                    <a:pt x="32" y="4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6" name="Group 265">
            <a:extLst>
              <a:ext uri="{FF2B5EF4-FFF2-40B4-BE49-F238E27FC236}">
                <a16:creationId xmlns="" xmlns:a16="http://schemas.microsoft.com/office/drawing/2014/main" id="{18BD57CC-1A28-4B3F-8E27-787F6772A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51788" y="2292350"/>
            <a:ext cx="406400" cy="406400"/>
            <a:chOff x="5009" y="1444"/>
            <a:chExt cx="256" cy="256"/>
          </a:xfrm>
        </p:grpSpPr>
        <p:sp>
          <p:nvSpPr>
            <p:cNvPr id="487" name="AutoShape 264">
              <a:extLst>
                <a:ext uri="{FF2B5EF4-FFF2-40B4-BE49-F238E27FC236}">
                  <a16:creationId xmlns="" xmlns:a16="http://schemas.microsoft.com/office/drawing/2014/main" id="{5F3D941D-D740-4241-80B3-6C3A6B28BA5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9" y="144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266">
              <a:extLst>
                <a:ext uri="{FF2B5EF4-FFF2-40B4-BE49-F238E27FC236}">
                  <a16:creationId xmlns="" xmlns:a16="http://schemas.microsoft.com/office/drawing/2014/main" id="{FE21C9E6-9BD5-4CBC-86B5-BFCCA2F37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1649"/>
              <a:ext cx="68" cy="19"/>
            </a:xfrm>
            <a:custGeom>
              <a:avLst/>
              <a:gdLst>
                <a:gd name="T0" fmla="*/ 10 w 110"/>
                <a:gd name="T1" fmla="*/ 0 h 30"/>
                <a:gd name="T2" fmla="*/ 10 w 110"/>
                <a:gd name="T3" fmla="*/ 0 h 30"/>
                <a:gd name="T4" fmla="*/ 0 w 110"/>
                <a:gd name="T5" fmla="*/ 30 h 30"/>
                <a:gd name="T6" fmla="*/ 110 w 110"/>
                <a:gd name="T7" fmla="*/ 30 h 30"/>
                <a:gd name="T8" fmla="*/ 104 w 110"/>
                <a:gd name="T9" fmla="*/ 0 h 30"/>
                <a:gd name="T10" fmla="*/ 10 w 110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30">
                  <a:moveTo>
                    <a:pt x="10" y="0"/>
                  </a:moveTo>
                  <a:lnTo>
                    <a:pt x="10" y="0"/>
                  </a:lnTo>
                  <a:lnTo>
                    <a:pt x="0" y="30"/>
                  </a:lnTo>
                  <a:lnTo>
                    <a:pt x="110" y="30"/>
                  </a:lnTo>
                  <a:lnTo>
                    <a:pt x="10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267">
              <a:extLst>
                <a:ext uri="{FF2B5EF4-FFF2-40B4-BE49-F238E27FC236}">
                  <a16:creationId xmlns="" xmlns:a16="http://schemas.microsoft.com/office/drawing/2014/main" id="{DDDBDCDE-888D-4914-BDD1-12B0A61C2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9" y="1442"/>
              <a:ext cx="264" cy="150"/>
            </a:xfrm>
            <a:custGeom>
              <a:avLst/>
              <a:gdLst>
                <a:gd name="T0" fmla="*/ 213 w 426"/>
                <a:gd name="T1" fmla="*/ 212 h 242"/>
                <a:gd name="T2" fmla="*/ 213 w 426"/>
                <a:gd name="T3" fmla="*/ 212 h 242"/>
                <a:gd name="T4" fmla="*/ 111 w 426"/>
                <a:gd name="T5" fmla="*/ 110 h 242"/>
                <a:gd name="T6" fmla="*/ 132 w 426"/>
                <a:gd name="T7" fmla="*/ 88 h 242"/>
                <a:gd name="T8" fmla="*/ 198 w 426"/>
                <a:gd name="T9" fmla="*/ 154 h 242"/>
                <a:gd name="T10" fmla="*/ 198 w 426"/>
                <a:gd name="T11" fmla="*/ 29 h 242"/>
                <a:gd name="T12" fmla="*/ 228 w 426"/>
                <a:gd name="T13" fmla="*/ 29 h 242"/>
                <a:gd name="T14" fmla="*/ 228 w 426"/>
                <a:gd name="T15" fmla="*/ 154 h 242"/>
                <a:gd name="T16" fmla="*/ 294 w 426"/>
                <a:gd name="T17" fmla="*/ 88 h 242"/>
                <a:gd name="T18" fmla="*/ 315 w 426"/>
                <a:gd name="T19" fmla="*/ 110 h 242"/>
                <a:gd name="T20" fmla="*/ 213 w 426"/>
                <a:gd name="T21" fmla="*/ 212 h 242"/>
                <a:gd name="T22" fmla="*/ 397 w 426"/>
                <a:gd name="T23" fmla="*/ 105 h 242"/>
                <a:gd name="T24" fmla="*/ 397 w 426"/>
                <a:gd name="T25" fmla="*/ 105 h 242"/>
                <a:gd name="T26" fmla="*/ 364 w 426"/>
                <a:gd name="T27" fmla="*/ 61 h 242"/>
                <a:gd name="T28" fmla="*/ 320 w 426"/>
                <a:gd name="T29" fmla="*/ 28 h 242"/>
                <a:gd name="T30" fmla="*/ 269 w 426"/>
                <a:gd name="T31" fmla="*/ 6 h 242"/>
                <a:gd name="T32" fmla="*/ 213 w 426"/>
                <a:gd name="T33" fmla="*/ 0 h 242"/>
                <a:gd name="T34" fmla="*/ 156 w 426"/>
                <a:gd name="T35" fmla="*/ 6 h 242"/>
                <a:gd name="T36" fmla="*/ 105 w 426"/>
                <a:gd name="T37" fmla="*/ 28 h 242"/>
                <a:gd name="T38" fmla="*/ 62 w 426"/>
                <a:gd name="T39" fmla="*/ 61 h 242"/>
                <a:gd name="T40" fmla="*/ 29 w 426"/>
                <a:gd name="T41" fmla="*/ 105 h 242"/>
                <a:gd name="T42" fmla="*/ 7 w 426"/>
                <a:gd name="T43" fmla="*/ 156 h 242"/>
                <a:gd name="T44" fmla="*/ 0 w 426"/>
                <a:gd name="T45" fmla="*/ 212 h 242"/>
                <a:gd name="T46" fmla="*/ 2 w 426"/>
                <a:gd name="T47" fmla="*/ 242 h 242"/>
                <a:gd name="T48" fmla="*/ 424 w 426"/>
                <a:gd name="T49" fmla="*/ 242 h 242"/>
                <a:gd name="T50" fmla="*/ 426 w 426"/>
                <a:gd name="T51" fmla="*/ 212 h 242"/>
                <a:gd name="T52" fmla="*/ 419 w 426"/>
                <a:gd name="T53" fmla="*/ 156 h 242"/>
                <a:gd name="T54" fmla="*/ 397 w 426"/>
                <a:gd name="T55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6" h="242">
                  <a:moveTo>
                    <a:pt x="213" y="212"/>
                  </a:moveTo>
                  <a:lnTo>
                    <a:pt x="213" y="212"/>
                  </a:lnTo>
                  <a:lnTo>
                    <a:pt x="111" y="110"/>
                  </a:lnTo>
                  <a:lnTo>
                    <a:pt x="132" y="88"/>
                  </a:lnTo>
                  <a:lnTo>
                    <a:pt x="198" y="154"/>
                  </a:lnTo>
                  <a:lnTo>
                    <a:pt x="198" y="29"/>
                  </a:lnTo>
                  <a:lnTo>
                    <a:pt x="228" y="29"/>
                  </a:lnTo>
                  <a:lnTo>
                    <a:pt x="228" y="154"/>
                  </a:lnTo>
                  <a:lnTo>
                    <a:pt x="294" y="88"/>
                  </a:lnTo>
                  <a:lnTo>
                    <a:pt x="315" y="110"/>
                  </a:lnTo>
                  <a:lnTo>
                    <a:pt x="213" y="212"/>
                  </a:lnTo>
                  <a:close/>
                  <a:moveTo>
                    <a:pt x="397" y="105"/>
                  </a:moveTo>
                  <a:lnTo>
                    <a:pt x="397" y="105"/>
                  </a:lnTo>
                  <a:cubicBezTo>
                    <a:pt x="388" y="89"/>
                    <a:pt x="377" y="74"/>
                    <a:pt x="364" y="61"/>
                  </a:cubicBezTo>
                  <a:cubicBezTo>
                    <a:pt x="351" y="48"/>
                    <a:pt x="336" y="37"/>
                    <a:pt x="320" y="28"/>
                  </a:cubicBezTo>
                  <a:cubicBezTo>
                    <a:pt x="305" y="19"/>
                    <a:pt x="288" y="12"/>
                    <a:pt x="269" y="6"/>
                  </a:cubicBezTo>
                  <a:cubicBezTo>
                    <a:pt x="251" y="2"/>
                    <a:pt x="232" y="0"/>
                    <a:pt x="213" y="0"/>
                  </a:cubicBezTo>
                  <a:cubicBezTo>
                    <a:pt x="193" y="0"/>
                    <a:pt x="174" y="2"/>
                    <a:pt x="156" y="6"/>
                  </a:cubicBezTo>
                  <a:cubicBezTo>
                    <a:pt x="138" y="12"/>
                    <a:pt x="121" y="19"/>
                    <a:pt x="105" y="28"/>
                  </a:cubicBezTo>
                  <a:cubicBezTo>
                    <a:pt x="90" y="37"/>
                    <a:pt x="75" y="48"/>
                    <a:pt x="62" y="61"/>
                  </a:cubicBezTo>
                  <a:cubicBezTo>
                    <a:pt x="49" y="74"/>
                    <a:pt x="38" y="89"/>
                    <a:pt x="29" y="105"/>
                  </a:cubicBezTo>
                  <a:cubicBezTo>
                    <a:pt x="19" y="120"/>
                    <a:pt x="12" y="137"/>
                    <a:pt x="7" y="156"/>
                  </a:cubicBezTo>
                  <a:cubicBezTo>
                    <a:pt x="2" y="174"/>
                    <a:pt x="0" y="193"/>
                    <a:pt x="0" y="212"/>
                  </a:cubicBezTo>
                  <a:cubicBezTo>
                    <a:pt x="0" y="222"/>
                    <a:pt x="0" y="232"/>
                    <a:pt x="2" y="242"/>
                  </a:cubicBezTo>
                  <a:lnTo>
                    <a:pt x="424" y="242"/>
                  </a:lnTo>
                  <a:cubicBezTo>
                    <a:pt x="425" y="232"/>
                    <a:pt x="426" y="222"/>
                    <a:pt x="426" y="212"/>
                  </a:cubicBezTo>
                  <a:cubicBezTo>
                    <a:pt x="426" y="193"/>
                    <a:pt x="424" y="174"/>
                    <a:pt x="419" y="156"/>
                  </a:cubicBezTo>
                  <a:cubicBezTo>
                    <a:pt x="413" y="137"/>
                    <a:pt x="406" y="120"/>
                    <a:pt x="397" y="1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268">
              <a:extLst>
                <a:ext uri="{FF2B5EF4-FFF2-40B4-BE49-F238E27FC236}">
                  <a16:creationId xmlns="" xmlns:a16="http://schemas.microsoft.com/office/drawing/2014/main" id="{BA1F4AE4-DA56-4A03-B3DB-8F760BFF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1649"/>
              <a:ext cx="57" cy="40"/>
            </a:xfrm>
            <a:custGeom>
              <a:avLst/>
              <a:gdLst>
                <a:gd name="T0" fmla="*/ 71 w 93"/>
                <a:gd name="T1" fmla="*/ 65 h 65"/>
                <a:gd name="T2" fmla="*/ 71 w 93"/>
                <a:gd name="T3" fmla="*/ 65 h 65"/>
                <a:gd name="T4" fmla="*/ 93 w 93"/>
                <a:gd name="T5" fmla="*/ 0 h 65"/>
                <a:gd name="T6" fmla="*/ 0 w 93"/>
                <a:gd name="T7" fmla="*/ 0 h 65"/>
                <a:gd name="T8" fmla="*/ 32 w 93"/>
                <a:gd name="T9" fmla="*/ 36 h 65"/>
                <a:gd name="T10" fmla="*/ 71 w 93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65">
                  <a:moveTo>
                    <a:pt x="71" y="65"/>
                  </a:moveTo>
                  <a:lnTo>
                    <a:pt x="71" y="65"/>
                  </a:lnTo>
                  <a:lnTo>
                    <a:pt x="93" y="0"/>
                  </a:lnTo>
                  <a:lnTo>
                    <a:pt x="0" y="0"/>
                  </a:lnTo>
                  <a:cubicBezTo>
                    <a:pt x="9" y="13"/>
                    <a:pt x="20" y="26"/>
                    <a:pt x="32" y="36"/>
                  </a:cubicBezTo>
                  <a:cubicBezTo>
                    <a:pt x="44" y="47"/>
                    <a:pt x="57" y="57"/>
                    <a:pt x="71" y="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269">
              <a:extLst>
                <a:ext uri="{FF2B5EF4-FFF2-40B4-BE49-F238E27FC236}">
                  <a16:creationId xmlns="" xmlns:a16="http://schemas.microsoft.com/office/drawing/2014/main" id="{89AAF60F-D08B-45DD-8686-8857D74D3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" y="1611"/>
              <a:ext cx="151" cy="19"/>
            </a:xfrm>
            <a:custGeom>
              <a:avLst/>
              <a:gdLst>
                <a:gd name="T0" fmla="*/ 0 w 243"/>
                <a:gd name="T1" fmla="*/ 0 h 30"/>
                <a:gd name="T2" fmla="*/ 0 w 243"/>
                <a:gd name="T3" fmla="*/ 0 h 30"/>
                <a:gd name="T4" fmla="*/ 6 w 243"/>
                <a:gd name="T5" fmla="*/ 15 h 30"/>
                <a:gd name="T6" fmla="*/ 12 w 243"/>
                <a:gd name="T7" fmla="*/ 30 h 30"/>
                <a:gd name="T8" fmla="*/ 243 w 243"/>
                <a:gd name="T9" fmla="*/ 30 h 30"/>
                <a:gd name="T10" fmla="*/ 238 w 243"/>
                <a:gd name="T11" fmla="*/ 0 h 30"/>
                <a:gd name="T12" fmla="*/ 0 w 24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30">
                  <a:moveTo>
                    <a:pt x="0" y="0"/>
                  </a:moveTo>
                  <a:lnTo>
                    <a:pt x="0" y="0"/>
                  </a:lnTo>
                  <a:cubicBezTo>
                    <a:pt x="2" y="5"/>
                    <a:pt x="4" y="10"/>
                    <a:pt x="6" y="15"/>
                  </a:cubicBezTo>
                  <a:cubicBezTo>
                    <a:pt x="8" y="20"/>
                    <a:pt x="10" y="25"/>
                    <a:pt x="12" y="30"/>
                  </a:cubicBezTo>
                  <a:lnTo>
                    <a:pt x="243" y="30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270">
              <a:extLst>
                <a:ext uri="{FF2B5EF4-FFF2-40B4-BE49-F238E27FC236}">
                  <a16:creationId xmlns="" xmlns:a16="http://schemas.microsoft.com/office/drawing/2014/main" id="{194C411C-CA67-43DA-84D8-FF52028D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1687"/>
              <a:ext cx="85" cy="18"/>
            </a:xfrm>
            <a:custGeom>
              <a:avLst/>
              <a:gdLst>
                <a:gd name="T0" fmla="*/ 0 w 136"/>
                <a:gd name="T1" fmla="*/ 17 h 30"/>
                <a:gd name="T2" fmla="*/ 0 w 136"/>
                <a:gd name="T3" fmla="*/ 17 h 30"/>
                <a:gd name="T4" fmla="*/ 38 w 136"/>
                <a:gd name="T5" fmla="*/ 27 h 30"/>
                <a:gd name="T6" fmla="*/ 76 w 136"/>
                <a:gd name="T7" fmla="*/ 30 h 30"/>
                <a:gd name="T8" fmla="*/ 136 w 136"/>
                <a:gd name="T9" fmla="*/ 22 h 30"/>
                <a:gd name="T10" fmla="*/ 132 w 136"/>
                <a:gd name="T11" fmla="*/ 0 h 30"/>
                <a:gd name="T12" fmla="*/ 6 w 136"/>
                <a:gd name="T13" fmla="*/ 0 h 30"/>
                <a:gd name="T14" fmla="*/ 0 w 136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">
                  <a:moveTo>
                    <a:pt x="0" y="17"/>
                  </a:moveTo>
                  <a:lnTo>
                    <a:pt x="0" y="17"/>
                  </a:lnTo>
                  <a:cubicBezTo>
                    <a:pt x="12" y="21"/>
                    <a:pt x="25" y="25"/>
                    <a:pt x="38" y="27"/>
                  </a:cubicBezTo>
                  <a:cubicBezTo>
                    <a:pt x="50" y="29"/>
                    <a:pt x="63" y="30"/>
                    <a:pt x="76" y="30"/>
                  </a:cubicBezTo>
                  <a:cubicBezTo>
                    <a:pt x="96" y="30"/>
                    <a:pt x="116" y="28"/>
                    <a:pt x="136" y="22"/>
                  </a:cubicBezTo>
                  <a:lnTo>
                    <a:pt x="132" y="0"/>
                  </a:lnTo>
                  <a:lnTo>
                    <a:pt x="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271">
              <a:extLst>
                <a:ext uri="{FF2B5EF4-FFF2-40B4-BE49-F238E27FC236}">
                  <a16:creationId xmlns="" xmlns:a16="http://schemas.microsoft.com/office/drawing/2014/main" id="{6599635E-4108-4590-86AB-85B142D8A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611"/>
              <a:ext cx="87" cy="19"/>
            </a:xfrm>
            <a:custGeom>
              <a:avLst/>
              <a:gdLst>
                <a:gd name="T0" fmla="*/ 6 w 140"/>
                <a:gd name="T1" fmla="*/ 30 h 30"/>
                <a:gd name="T2" fmla="*/ 6 w 140"/>
                <a:gd name="T3" fmla="*/ 30 h 30"/>
                <a:gd name="T4" fmla="*/ 129 w 140"/>
                <a:gd name="T5" fmla="*/ 30 h 30"/>
                <a:gd name="T6" fmla="*/ 135 w 140"/>
                <a:gd name="T7" fmla="*/ 15 h 30"/>
                <a:gd name="T8" fmla="*/ 140 w 140"/>
                <a:gd name="T9" fmla="*/ 0 h 30"/>
                <a:gd name="T10" fmla="*/ 0 w 140"/>
                <a:gd name="T11" fmla="*/ 0 h 30"/>
                <a:gd name="T12" fmla="*/ 6 w 140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0">
                  <a:moveTo>
                    <a:pt x="6" y="30"/>
                  </a:moveTo>
                  <a:lnTo>
                    <a:pt x="6" y="30"/>
                  </a:lnTo>
                  <a:lnTo>
                    <a:pt x="129" y="30"/>
                  </a:lnTo>
                  <a:cubicBezTo>
                    <a:pt x="131" y="25"/>
                    <a:pt x="133" y="20"/>
                    <a:pt x="135" y="15"/>
                  </a:cubicBezTo>
                  <a:cubicBezTo>
                    <a:pt x="137" y="10"/>
                    <a:pt x="139" y="5"/>
                    <a:pt x="140" y="0"/>
                  </a:cubicBezTo>
                  <a:lnTo>
                    <a:pt x="0" y="0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272">
              <a:extLst>
                <a:ext uri="{FF2B5EF4-FFF2-40B4-BE49-F238E27FC236}">
                  <a16:creationId xmlns="" xmlns:a16="http://schemas.microsoft.com/office/drawing/2014/main" id="{99B7C6EC-B338-4901-ADCF-EA0599135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649"/>
              <a:ext cx="62" cy="45"/>
            </a:xfrm>
            <a:custGeom>
              <a:avLst/>
              <a:gdLst>
                <a:gd name="T0" fmla="*/ 100 w 100"/>
                <a:gd name="T1" fmla="*/ 0 h 72"/>
                <a:gd name="T2" fmla="*/ 100 w 100"/>
                <a:gd name="T3" fmla="*/ 0 h 72"/>
                <a:gd name="T4" fmla="*/ 0 w 100"/>
                <a:gd name="T5" fmla="*/ 0 h 72"/>
                <a:gd name="T6" fmla="*/ 14 w 100"/>
                <a:gd name="T7" fmla="*/ 72 h 72"/>
                <a:gd name="T8" fmla="*/ 61 w 100"/>
                <a:gd name="T9" fmla="*/ 42 h 72"/>
                <a:gd name="T10" fmla="*/ 100 w 100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72">
                  <a:moveTo>
                    <a:pt x="100" y="0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14" y="72"/>
                  </a:lnTo>
                  <a:cubicBezTo>
                    <a:pt x="31" y="64"/>
                    <a:pt x="47" y="54"/>
                    <a:pt x="61" y="42"/>
                  </a:cubicBezTo>
                  <a:cubicBezTo>
                    <a:pt x="76" y="30"/>
                    <a:pt x="89" y="16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5" name="Group 275">
            <a:extLst>
              <a:ext uri="{FF2B5EF4-FFF2-40B4-BE49-F238E27FC236}">
                <a16:creationId xmlns="" xmlns:a16="http://schemas.microsoft.com/office/drawing/2014/main" id="{BA607CFB-86F9-4ED9-891C-2321324E7D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8150" y="2311400"/>
            <a:ext cx="406400" cy="406400"/>
            <a:chOff x="5876" y="1456"/>
            <a:chExt cx="256" cy="256"/>
          </a:xfrm>
        </p:grpSpPr>
        <p:sp>
          <p:nvSpPr>
            <p:cNvPr id="496" name="AutoShape 274">
              <a:extLst>
                <a:ext uri="{FF2B5EF4-FFF2-40B4-BE49-F238E27FC236}">
                  <a16:creationId xmlns="" xmlns:a16="http://schemas.microsoft.com/office/drawing/2014/main" id="{5ECDF24B-70E6-4039-A717-923BAE12E78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6" y="1456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276">
              <a:extLst>
                <a:ext uri="{FF2B5EF4-FFF2-40B4-BE49-F238E27FC236}">
                  <a16:creationId xmlns="" xmlns:a16="http://schemas.microsoft.com/office/drawing/2014/main" id="{78349551-F725-4715-9996-95D5A9C5E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1" y="1453"/>
              <a:ext cx="159" cy="225"/>
            </a:xfrm>
            <a:custGeom>
              <a:avLst/>
              <a:gdLst>
                <a:gd name="T0" fmla="*/ 238 w 255"/>
                <a:gd name="T1" fmla="*/ 362 h 363"/>
                <a:gd name="T2" fmla="*/ 238 w 255"/>
                <a:gd name="T3" fmla="*/ 362 h 363"/>
                <a:gd name="T4" fmla="*/ 255 w 255"/>
                <a:gd name="T5" fmla="*/ 348 h 363"/>
                <a:gd name="T6" fmla="*/ 255 w 255"/>
                <a:gd name="T7" fmla="*/ 15 h 363"/>
                <a:gd name="T8" fmla="*/ 238 w 255"/>
                <a:gd name="T9" fmla="*/ 1 h 363"/>
                <a:gd name="T10" fmla="*/ 0 w 255"/>
                <a:gd name="T11" fmla="*/ 28 h 363"/>
                <a:gd name="T12" fmla="*/ 215 w 255"/>
                <a:gd name="T13" fmla="*/ 65 h 363"/>
                <a:gd name="T14" fmla="*/ 229 w 255"/>
                <a:gd name="T15" fmla="*/ 82 h 363"/>
                <a:gd name="T16" fmla="*/ 229 w 255"/>
                <a:gd name="T17" fmla="*/ 363 h 363"/>
                <a:gd name="T18" fmla="*/ 238 w 255"/>
                <a:gd name="T19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63">
                  <a:moveTo>
                    <a:pt x="238" y="362"/>
                  </a:moveTo>
                  <a:lnTo>
                    <a:pt x="238" y="362"/>
                  </a:lnTo>
                  <a:cubicBezTo>
                    <a:pt x="238" y="362"/>
                    <a:pt x="255" y="363"/>
                    <a:pt x="255" y="348"/>
                  </a:cubicBezTo>
                  <a:lnTo>
                    <a:pt x="255" y="15"/>
                  </a:lnTo>
                  <a:cubicBezTo>
                    <a:pt x="255" y="15"/>
                    <a:pt x="254" y="0"/>
                    <a:pt x="238" y="1"/>
                  </a:cubicBezTo>
                  <a:lnTo>
                    <a:pt x="0" y="28"/>
                  </a:lnTo>
                  <a:lnTo>
                    <a:pt x="215" y="65"/>
                  </a:lnTo>
                  <a:cubicBezTo>
                    <a:pt x="229" y="67"/>
                    <a:pt x="229" y="82"/>
                    <a:pt x="229" y="82"/>
                  </a:cubicBezTo>
                  <a:lnTo>
                    <a:pt x="229" y="363"/>
                  </a:lnTo>
                  <a:lnTo>
                    <a:pt x="238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277">
              <a:extLst>
                <a:ext uri="{FF2B5EF4-FFF2-40B4-BE49-F238E27FC236}">
                  <a16:creationId xmlns="" xmlns:a16="http://schemas.microsoft.com/office/drawing/2014/main" id="{0E3AEAB5-C010-4D11-B9B3-8FD59727A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" y="1486"/>
              <a:ext cx="131" cy="230"/>
            </a:xfrm>
            <a:custGeom>
              <a:avLst/>
              <a:gdLst>
                <a:gd name="T0" fmla="*/ 171 w 210"/>
                <a:gd name="T1" fmla="*/ 205 h 371"/>
                <a:gd name="T2" fmla="*/ 171 w 210"/>
                <a:gd name="T3" fmla="*/ 205 h 371"/>
                <a:gd name="T4" fmla="*/ 118 w 210"/>
                <a:gd name="T5" fmla="*/ 181 h 371"/>
                <a:gd name="T6" fmla="*/ 118 w 210"/>
                <a:gd name="T7" fmla="*/ 207 h 371"/>
                <a:gd name="T8" fmla="*/ 127 w 210"/>
                <a:gd name="T9" fmla="*/ 213 h 371"/>
                <a:gd name="T10" fmla="*/ 127 w 210"/>
                <a:gd name="T11" fmla="*/ 235 h 371"/>
                <a:gd name="T12" fmla="*/ 105 w 210"/>
                <a:gd name="T13" fmla="*/ 225 h 371"/>
                <a:gd name="T14" fmla="*/ 83 w 210"/>
                <a:gd name="T15" fmla="*/ 230 h 371"/>
                <a:gd name="T16" fmla="*/ 83 w 210"/>
                <a:gd name="T17" fmla="*/ 208 h 371"/>
                <a:gd name="T18" fmla="*/ 92 w 210"/>
                <a:gd name="T19" fmla="*/ 204 h 371"/>
                <a:gd name="T20" fmla="*/ 92 w 210"/>
                <a:gd name="T21" fmla="*/ 178 h 371"/>
                <a:gd name="T22" fmla="*/ 39 w 210"/>
                <a:gd name="T23" fmla="*/ 189 h 371"/>
                <a:gd name="T24" fmla="*/ 39 w 210"/>
                <a:gd name="T25" fmla="*/ 167 h 371"/>
                <a:gd name="T26" fmla="*/ 92 w 210"/>
                <a:gd name="T27" fmla="*/ 146 h 371"/>
                <a:gd name="T28" fmla="*/ 92 w 210"/>
                <a:gd name="T29" fmla="*/ 113 h 371"/>
                <a:gd name="T30" fmla="*/ 93 w 210"/>
                <a:gd name="T31" fmla="*/ 108 h 371"/>
                <a:gd name="T32" fmla="*/ 96 w 210"/>
                <a:gd name="T33" fmla="*/ 104 h 371"/>
                <a:gd name="T34" fmla="*/ 100 w 210"/>
                <a:gd name="T35" fmla="*/ 101 h 371"/>
                <a:gd name="T36" fmla="*/ 105 w 210"/>
                <a:gd name="T37" fmla="*/ 101 h 371"/>
                <a:gd name="T38" fmla="*/ 110 w 210"/>
                <a:gd name="T39" fmla="*/ 102 h 371"/>
                <a:gd name="T40" fmla="*/ 114 w 210"/>
                <a:gd name="T41" fmla="*/ 106 h 371"/>
                <a:gd name="T42" fmla="*/ 117 w 210"/>
                <a:gd name="T43" fmla="*/ 110 h 371"/>
                <a:gd name="T44" fmla="*/ 118 w 210"/>
                <a:gd name="T45" fmla="*/ 116 h 371"/>
                <a:gd name="T46" fmla="*/ 118 w 210"/>
                <a:gd name="T47" fmla="*/ 149 h 371"/>
                <a:gd name="T48" fmla="*/ 171 w 210"/>
                <a:gd name="T49" fmla="*/ 182 h 371"/>
                <a:gd name="T50" fmla="*/ 171 w 210"/>
                <a:gd name="T51" fmla="*/ 205 h 371"/>
                <a:gd name="T52" fmla="*/ 156 w 210"/>
                <a:gd name="T53" fmla="*/ 310 h 371"/>
                <a:gd name="T54" fmla="*/ 156 w 210"/>
                <a:gd name="T55" fmla="*/ 310 h 371"/>
                <a:gd name="T56" fmla="*/ 54 w 210"/>
                <a:gd name="T57" fmla="*/ 293 h 371"/>
                <a:gd name="T58" fmla="*/ 54 w 210"/>
                <a:gd name="T59" fmla="*/ 268 h 371"/>
                <a:gd name="T60" fmla="*/ 156 w 210"/>
                <a:gd name="T61" fmla="*/ 286 h 371"/>
                <a:gd name="T62" fmla="*/ 156 w 210"/>
                <a:gd name="T63" fmla="*/ 310 h 371"/>
                <a:gd name="T64" fmla="*/ 0 w 210"/>
                <a:gd name="T65" fmla="*/ 0 h 371"/>
                <a:gd name="T66" fmla="*/ 0 w 210"/>
                <a:gd name="T67" fmla="*/ 0 h 371"/>
                <a:gd name="T68" fmla="*/ 0 w 210"/>
                <a:gd name="T69" fmla="*/ 331 h 371"/>
                <a:gd name="T70" fmla="*/ 4 w 210"/>
                <a:gd name="T71" fmla="*/ 335 h 371"/>
                <a:gd name="T72" fmla="*/ 210 w 210"/>
                <a:gd name="T73" fmla="*/ 371 h 371"/>
                <a:gd name="T74" fmla="*/ 210 w 210"/>
                <a:gd name="T75" fmla="*/ 39 h 371"/>
                <a:gd name="T76" fmla="*/ 206 w 210"/>
                <a:gd name="T77" fmla="*/ 36 h 371"/>
                <a:gd name="T78" fmla="*/ 0 w 210"/>
                <a:gd name="T7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0" h="371">
                  <a:moveTo>
                    <a:pt x="171" y="205"/>
                  </a:moveTo>
                  <a:lnTo>
                    <a:pt x="171" y="205"/>
                  </a:lnTo>
                  <a:lnTo>
                    <a:pt x="118" y="181"/>
                  </a:lnTo>
                  <a:lnTo>
                    <a:pt x="118" y="207"/>
                  </a:lnTo>
                  <a:lnTo>
                    <a:pt x="127" y="213"/>
                  </a:lnTo>
                  <a:lnTo>
                    <a:pt x="127" y="235"/>
                  </a:lnTo>
                  <a:lnTo>
                    <a:pt x="105" y="225"/>
                  </a:lnTo>
                  <a:lnTo>
                    <a:pt x="83" y="230"/>
                  </a:lnTo>
                  <a:lnTo>
                    <a:pt x="83" y="208"/>
                  </a:lnTo>
                  <a:lnTo>
                    <a:pt x="92" y="204"/>
                  </a:lnTo>
                  <a:lnTo>
                    <a:pt x="92" y="178"/>
                  </a:lnTo>
                  <a:lnTo>
                    <a:pt x="39" y="189"/>
                  </a:lnTo>
                  <a:lnTo>
                    <a:pt x="39" y="167"/>
                  </a:lnTo>
                  <a:lnTo>
                    <a:pt x="92" y="146"/>
                  </a:lnTo>
                  <a:lnTo>
                    <a:pt x="92" y="113"/>
                  </a:lnTo>
                  <a:cubicBezTo>
                    <a:pt x="92" y="111"/>
                    <a:pt x="92" y="109"/>
                    <a:pt x="93" y="108"/>
                  </a:cubicBezTo>
                  <a:cubicBezTo>
                    <a:pt x="94" y="106"/>
                    <a:pt x="94" y="105"/>
                    <a:pt x="96" y="104"/>
                  </a:cubicBezTo>
                  <a:cubicBezTo>
                    <a:pt x="97" y="103"/>
                    <a:pt x="98" y="102"/>
                    <a:pt x="100" y="101"/>
                  </a:cubicBezTo>
                  <a:cubicBezTo>
                    <a:pt x="102" y="101"/>
                    <a:pt x="103" y="101"/>
                    <a:pt x="105" y="101"/>
                  </a:cubicBezTo>
                  <a:cubicBezTo>
                    <a:pt x="107" y="101"/>
                    <a:pt x="109" y="101"/>
                    <a:pt x="110" y="102"/>
                  </a:cubicBezTo>
                  <a:cubicBezTo>
                    <a:pt x="112" y="103"/>
                    <a:pt x="113" y="104"/>
                    <a:pt x="114" y="106"/>
                  </a:cubicBezTo>
                  <a:cubicBezTo>
                    <a:pt x="116" y="107"/>
                    <a:pt x="117" y="109"/>
                    <a:pt x="117" y="110"/>
                  </a:cubicBezTo>
                  <a:cubicBezTo>
                    <a:pt x="118" y="112"/>
                    <a:pt x="118" y="114"/>
                    <a:pt x="118" y="116"/>
                  </a:cubicBezTo>
                  <a:lnTo>
                    <a:pt x="118" y="149"/>
                  </a:lnTo>
                  <a:lnTo>
                    <a:pt x="171" y="182"/>
                  </a:lnTo>
                  <a:lnTo>
                    <a:pt x="171" y="205"/>
                  </a:lnTo>
                  <a:close/>
                  <a:moveTo>
                    <a:pt x="156" y="310"/>
                  </a:moveTo>
                  <a:lnTo>
                    <a:pt x="156" y="310"/>
                  </a:lnTo>
                  <a:lnTo>
                    <a:pt x="54" y="293"/>
                  </a:lnTo>
                  <a:lnTo>
                    <a:pt x="54" y="268"/>
                  </a:lnTo>
                  <a:lnTo>
                    <a:pt x="156" y="286"/>
                  </a:lnTo>
                  <a:lnTo>
                    <a:pt x="156" y="31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331"/>
                  </a:lnTo>
                  <a:cubicBezTo>
                    <a:pt x="1" y="335"/>
                    <a:pt x="3" y="335"/>
                    <a:pt x="4" y="335"/>
                  </a:cubicBezTo>
                  <a:lnTo>
                    <a:pt x="210" y="371"/>
                  </a:lnTo>
                  <a:lnTo>
                    <a:pt x="210" y="39"/>
                  </a:lnTo>
                  <a:cubicBezTo>
                    <a:pt x="210" y="38"/>
                    <a:pt x="209" y="36"/>
                    <a:pt x="206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9" name="Group 280">
            <a:extLst>
              <a:ext uri="{FF2B5EF4-FFF2-40B4-BE49-F238E27FC236}">
                <a16:creationId xmlns="" xmlns:a16="http://schemas.microsoft.com/office/drawing/2014/main" id="{8D8E26F8-5532-42F0-A7B3-CD3696156E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2925" y="2290763"/>
            <a:ext cx="406400" cy="406400"/>
            <a:chOff x="6742" y="1443"/>
            <a:chExt cx="256" cy="256"/>
          </a:xfrm>
        </p:grpSpPr>
        <p:sp>
          <p:nvSpPr>
            <p:cNvPr id="500" name="AutoShape 279">
              <a:extLst>
                <a:ext uri="{FF2B5EF4-FFF2-40B4-BE49-F238E27FC236}">
                  <a16:creationId xmlns="" xmlns:a16="http://schemas.microsoft.com/office/drawing/2014/main" id="{41BD1049-93E9-4E0A-AEC2-1EA3A603CE6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2" y="144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281">
              <a:extLst>
                <a:ext uri="{FF2B5EF4-FFF2-40B4-BE49-F238E27FC236}">
                  <a16:creationId xmlns="" xmlns:a16="http://schemas.microsoft.com/office/drawing/2014/main" id="{EA4CEA4E-554C-467B-8938-7496EE4F8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2" y="1488"/>
              <a:ext cx="264" cy="149"/>
            </a:xfrm>
            <a:custGeom>
              <a:avLst/>
              <a:gdLst>
                <a:gd name="T0" fmla="*/ 186 w 426"/>
                <a:gd name="T1" fmla="*/ 80 h 240"/>
                <a:gd name="T2" fmla="*/ 186 w 426"/>
                <a:gd name="T3" fmla="*/ 80 h 240"/>
                <a:gd name="T4" fmla="*/ 186 w 426"/>
                <a:gd name="T5" fmla="*/ 27 h 240"/>
                <a:gd name="T6" fmla="*/ 242 w 426"/>
                <a:gd name="T7" fmla="*/ 27 h 240"/>
                <a:gd name="T8" fmla="*/ 251 w 426"/>
                <a:gd name="T9" fmla="*/ 31 h 240"/>
                <a:gd name="T10" fmla="*/ 301 w 426"/>
                <a:gd name="T11" fmla="*/ 80 h 240"/>
                <a:gd name="T12" fmla="*/ 186 w 426"/>
                <a:gd name="T13" fmla="*/ 80 h 240"/>
                <a:gd name="T14" fmla="*/ 159 w 426"/>
                <a:gd name="T15" fmla="*/ 80 h 240"/>
                <a:gd name="T16" fmla="*/ 159 w 426"/>
                <a:gd name="T17" fmla="*/ 80 h 240"/>
                <a:gd name="T18" fmla="*/ 64 w 426"/>
                <a:gd name="T19" fmla="*/ 80 h 240"/>
                <a:gd name="T20" fmla="*/ 84 w 426"/>
                <a:gd name="T21" fmla="*/ 35 h 240"/>
                <a:gd name="T22" fmla="*/ 90 w 426"/>
                <a:gd name="T23" fmla="*/ 29 h 240"/>
                <a:gd name="T24" fmla="*/ 97 w 426"/>
                <a:gd name="T25" fmla="*/ 27 h 240"/>
                <a:gd name="T26" fmla="*/ 159 w 426"/>
                <a:gd name="T27" fmla="*/ 27 h 240"/>
                <a:gd name="T28" fmla="*/ 159 w 426"/>
                <a:gd name="T29" fmla="*/ 80 h 240"/>
                <a:gd name="T30" fmla="*/ 403 w 426"/>
                <a:gd name="T31" fmla="*/ 104 h 240"/>
                <a:gd name="T32" fmla="*/ 403 w 426"/>
                <a:gd name="T33" fmla="*/ 104 h 240"/>
                <a:gd name="T34" fmla="*/ 377 w 426"/>
                <a:gd name="T35" fmla="*/ 87 h 240"/>
                <a:gd name="T36" fmla="*/ 346 w 426"/>
                <a:gd name="T37" fmla="*/ 80 h 240"/>
                <a:gd name="T38" fmla="*/ 338 w 426"/>
                <a:gd name="T39" fmla="*/ 80 h 240"/>
                <a:gd name="T40" fmla="*/ 270 w 426"/>
                <a:gd name="T41" fmla="*/ 12 h 240"/>
                <a:gd name="T42" fmla="*/ 257 w 426"/>
                <a:gd name="T43" fmla="*/ 3 h 240"/>
                <a:gd name="T44" fmla="*/ 242 w 426"/>
                <a:gd name="T45" fmla="*/ 0 h 240"/>
                <a:gd name="T46" fmla="*/ 53 w 426"/>
                <a:gd name="T47" fmla="*/ 0 h 240"/>
                <a:gd name="T48" fmla="*/ 53 w 426"/>
                <a:gd name="T49" fmla="*/ 27 h 240"/>
                <a:gd name="T50" fmla="*/ 59 w 426"/>
                <a:gd name="T51" fmla="*/ 27 h 240"/>
                <a:gd name="T52" fmla="*/ 6 w 426"/>
                <a:gd name="T53" fmla="*/ 144 h 240"/>
                <a:gd name="T54" fmla="*/ 0 w 426"/>
                <a:gd name="T55" fmla="*/ 172 h 240"/>
                <a:gd name="T56" fmla="*/ 0 w 426"/>
                <a:gd name="T57" fmla="*/ 187 h 240"/>
                <a:gd name="T58" fmla="*/ 2 w 426"/>
                <a:gd name="T59" fmla="*/ 204 h 240"/>
                <a:gd name="T60" fmla="*/ 8 w 426"/>
                <a:gd name="T61" fmla="*/ 183 h 240"/>
                <a:gd name="T62" fmla="*/ 24 w 426"/>
                <a:gd name="T63" fmla="*/ 159 h 240"/>
                <a:gd name="T64" fmla="*/ 49 w 426"/>
                <a:gd name="T65" fmla="*/ 142 h 240"/>
                <a:gd name="T66" fmla="*/ 79 w 426"/>
                <a:gd name="T67" fmla="*/ 136 h 240"/>
                <a:gd name="T68" fmla="*/ 110 w 426"/>
                <a:gd name="T69" fmla="*/ 142 h 240"/>
                <a:gd name="T70" fmla="*/ 135 w 426"/>
                <a:gd name="T71" fmla="*/ 159 h 240"/>
                <a:gd name="T72" fmla="*/ 151 w 426"/>
                <a:gd name="T73" fmla="*/ 183 h 240"/>
                <a:gd name="T74" fmla="*/ 157 w 426"/>
                <a:gd name="T75" fmla="*/ 214 h 240"/>
                <a:gd name="T76" fmla="*/ 153 w 426"/>
                <a:gd name="T77" fmla="*/ 240 h 240"/>
                <a:gd name="T78" fmla="*/ 246 w 426"/>
                <a:gd name="T79" fmla="*/ 240 h 240"/>
                <a:gd name="T80" fmla="*/ 242 w 426"/>
                <a:gd name="T81" fmla="*/ 214 h 240"/>
                <a:gd name="T82" fmla="*/ 248 w 426"/>
                <a:gd name="T83" fmla="*/ 183 h 240"/>
                <a:gd name="T84" fmla="*/ 264 w 426"/>
                <a:gd name="T85" fmla="*/ 159 h 240"/>
                <a:gd name="T86" fmla="*/ 289 w 426"/>
                <a:gd name="T87" fmla="*/ 142 h 240"/>
                <a:gd name="T88" fmla="*/ 319 w 426"/>
                <a:gd name="T89" fmla="*/ 136 h 240"/>
                <a:gd name="T90" fmla="*/ 350 w 426"/>
                <a:gd name="T91" fmla="*/ 142 h 240"/>
                <a:gd name="T92" fmla="*/ 375 w 426"/>
                <a:gd name="T93" fmla="*/ 159 h 240"/>
                <a:gd name="T94" fmla="*/ 391 w 426"/>
                <a:gd name="T95" fmla="*/ 183 h 240"/>
                <a:gd name="T96" fmla="*/ 397 w 426"/>
                <a:gd name="T97" fmla="*/ 214 h 240"/>
                <a:gd name="T98" fmla="*/ 393 w 426"/>
                <a:gd name="T99" fmla="*/ 240 h 240"/>
                <a:gd name="T100" fmla="*/ 399 w 426"/>
                <a:gd name="T101" fmla="*/ 240 h 240"/>
                <a:gd name="T102" fmla="*/ 410 w 426"/>
                <a:gd name="T103" fmla="*/ 238 h 240"/>
                <a:gd name="T104" fmla="*/ 418 w 426"/>
                <a:gd name="T105" fmla="*/ 233 h 240"/>
                <a:gd name="T106" fmla="*/ 424 w 426"/>
                <a:gd name="T107" fmla="*/ 224 h 240"/>
                <a:gd name="T108" fmla="*/ 426 w 426"/>
                <a:gd name="T109" fmla="*/ 214 h 240"/>
                <a:gd name="T110" fmla="*/ 426 w 426"/>
                <a:gd name="T111" fmla="*/ 160 h 240"/>
                <a:gd name="T112" fmla="*/ 420 w 426"/>
                <a:gd name="T113" fmla="*/ 129 h 240"/>
                <a:gd name="T114" fmla="*/ 403 w 426"/>
                <a:gd name="T115" fmla="*/ 10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6" h="240">
                  <a:moveTo>
                    <a:pt x="186" y="80"/>
                  </a:moveTo>
                  <a:lnTo>
                    <a:pt x="186" y="80"/>
                  </a:lnTo>
                  <a:lnTo>
                    <a:pt x="186" y="27"/>
                  </a:lnTo>
                  <a:lnTo>
                    <a:pt x="242" y="27"/>
                  </a:lnTo>
                  <a:cubicBezTo>
                    <a:pt x="245" y="27"/>
                    <a:pt x="249" y="28"/>
                    <a:pt x="251" y="31"/>
                  </a:cubicBezTo>
                  <a:lnTo>
                    <a:pt x="301" y="80"/>
                  </a:lnTo>
                  <a:lnTo>
                    <a:pt x="186" y="80"/>
                  </a:lnTo>
                  <a:close/>
                  <a:moveTo>
                    <a:pt x="159" y="80"/>
                  </a:moveTo>
                  <a:lnTo>
                    <a:pt x="159" y="80"/>
                  </a:lnTo>
                  <a:lnTo>
                    <a:pt x="64" y="80"/>
                  </a:lnTo>
                  <a:lnTo>
                    <a:pt x="84" y="35"/>
                  </a:lnTo>
                  <a:cubicBezTo>
                    <a:pt x="86" y="32"/>
                    <a:pt x="87" y="31"/>
                    <a:pt x="90" y="29"/>
                  </a:cubicBezTo>
                  <a:cubicBezTo>
                    <a:pt x="92" y="28"/>
                    <a:pt x="94" y="27"/>
                    <a:pt x="97" y="27"/>
                  </a:cubicBezTo>
                  <a:lnTo>
                    <a:pt x="159" y="27"/>
                  </a:lnTo>
                  <a:lnTo>
                    <a:pt x="159" y="80"/>
                  </a:lnTo>
                  <a:close/>
                  <a:moveTo>
                    <a:pt x="403" y="104"/>
                  </a:moveTo>
                  <a:lnTo>
                    <a:pt x="403" y="104"/>
                  </a:lnTo>
                  <a:cubicBezTo>
                    <a:pt x="396" y="97"/>
                    <a:pt x="387" y="91"/>
                    <a:pt x="377" y="87"/>
                  </a:cubicBezTo>
                  <a:cubicBezTo>
                    <a:pt x="368" y="82"/>
                    <a:pt x="357" y="80"/>
                    <a:pt x="346" y="80"/>
                  </a:cubicBezTo>
                  <a:lnTo>
                    <a:pt x="338" y="80"/>
                  </a:lnTo>
                  <a:lnTo>
                    <a:pt x="270" y="12"/>
                  </a:lnTo>
                  <a:cubicBezTo>
                    <a:pt x="266" y="8"/>
                    <a:pt x="262" y="5"/>
                    <a:pt x="257" y="3"/>
                  </a:cubicBezTo>
                  <a:cubicBezTo>
                    <a:pt x="252" y="1"/>
                    <a:pt x="247" y="0"/>
                    <a:pt x="242" y="0"/>
                  </a:cubicBezTo>
                  <a:lnTo>
                    <a:pt x="53" y="0"/>
                  </a:lnTo>
                  <a:lnTo>
                    <a:pt x="53" y="27"/>
                  </a:lnTo>
                  <a:lnTo>
                    <a:pt x="59" y="27"/>
                  </a:lnTo>
                  <a:lnTo>
                    <a:pt x="6" y="144"/>
                  </a:lnTo>
                  <a:cubicBezTo>
                    <a:pt x="2" y="153"/>
                    <a:pt x="0" y="162"/>
                    <a:pt x="0" y="172"/>
                  </a:cubicBezTo>
                  <a:lnTo>
                    <a:pt x="0" y="187"/>
                  </a:lnTo>
                  <a:cubicBezTo>
                    <a:pt x="0" y="193"/>
                    <a:pt x="0" y="198"/>
                    <a:pt x="2" y="204"/>
                  </a:cubicBezTo>
                  <a:cubicBezTo>
                    <a:pt x="3" y="197"/>
                    <a:pt x="5" y="190"/>
                    <a:pt x="8" y="183"/>
                  </a:cubicBezTo>
                  <a:cubicBezTo>
                    <a:pt x="12" y="174"/>
                    <a:pt x="17" y="166"/>
                    <a:pt x="24" y="159"/>
                  </a:cubicBezTo>
                  <a:cubicBezTo>
                    <a:pt x="31" y="152"/>
                    <a:pt x="40" y="146"/>
                    <a:pt x="49" y="142"/>
                  </a:cubicBezTo>
                  <a:cubicBezTo>
                    <a:pt x="58" y="138"/>
                    <a:pt x="69" y="136"/>
                    <a:pt x="79" y="136"/>
                  </a:cubicBezTo>
                  <a:cubicBezTo>
                    <a:pt x="90" y="136"/>
                    <a:pt x="101" y="138"/>
                    <a:pt x="110" y="142"/>
                  </a:cubicBezTo>
                  <a:cubicBezTo>
                    <a:pt x="119" y="146"/>
                    <a:pt x="128" y="152"/>
                    <a:pt x="135" y="159"/>
                  </a:cubicBezTo>
                  <a:cubicBezTo>
                    <a:pt x="142" y="166"/>
                    <a:pt x="147" y="174"/>
                    <a:pt x="151" y="183"/>
                  </a:cubicBezTo>
                  <a:cubicBezTo>
                    <a:pt x="155" y="193"/>
                    <a:pt x="157" y="203"/>
                    <a:pt x="157" y="214"/>
                  </a:cubicBezTo>
                  <a:cubicBezTo>
                    <a:pt x="157" y="223"/>
                    <a:pt x="156" y="232"/>
                    <a:pt x="153" y="240"/>
                  </a:cubicBezTo>
                  <a:lnTo>
                    <a:pt x="246" y="240"/>
                  </a:lnTo>
                  <a:cubicBezTo>
                    <a:pt x="243" y="232"/>
                    <a:pt x="242" y="223"/>
                    <a:pt x="242" y="214"/>
                  </a:cubicBezTo>
                  <a:cubicBezTo>
                    <a:pt x="242" y="203"/>
                    <a:pt x="244" y="193"/>
                    <a:pt x="248" y="183"/>
                  </a:cubicBezTo>
                  <a:cubicBezTo>
                    <a:pt x="252" y="174"/>
                    <a:pt x="257" y="166"/>
                    <a:pt x="264" y="159"/>
                  </a:cubicBezTo>
                  <a:cubicBezTo>
                    <a:pt x="271" y="152"/>
                    <a:pt x="280" y="146"/>
                    <a:pt x="289" y="142"/>
                  </a:cubicBezTo>
                  <a:cubicBezTo>
                    <a:pt x="298" y="138"/>
                    <a:pt x="309" y="136"/>
                    <a:pt x="319" y="136"/>
                  </a:cubicBezTo>
                  <a:cubicBezTo>
                    <a:pt x="330" y="136"/>
                    <a:pt x="341" y="138"/>
                    <a:pt x="350" y="142"/>
                  </a:cubicBezTo>
                  <a:cubicBezTo>
                    <a:pt x="359" y="146"/>
                    <a:pt x="367" y="152"/>
                    <a:pt x="375" y="159"/>
                  </a:cubicBezTo>
                  <a:cubicBezTo>
                    <a:pt x="382" y="166"/>
                    <a:pt x="387" y="174"/>
                    <a:pt x="391" y="183"/>
                  </a:cubicBezTo>
                  <a:cubicBezTo>
                    <a:pt x="395" y="193"/>
                    <a:pt x="397" y="203"/>
                    <a:pt x="397" y="214"/>
                  </a:cubicBezTo>
                  <a:cubicBezTo>
                    <a:pt x="397" y="223"/>
                    <a:pt x="396" y="232"/>
                    <a:pt x="393" y="240"/>
                  </a:cubicBezTo>
                  <a:lnTo>
                    <a:pt x="399" y="240"/>
                  </a:lnTo>
                  <a:cubicBezTo>
                    <a:pt x="403" y="240"/>
                    <a:pt x="407" y="240"/>
                    <a:pt x="410" y="238"/>
                  </a:cubicBezTo>
                  <a:cubicBezTo>
                    <a:pt x="413" y="237"/>
                    <a:pt x="416" y="235"/>
                    <a:pt x="418" y="233"/>
                  </a:cubicBezTo>
                  <a:cubicBezTo>
                    <a:pt x="421" y="230"/>
                    <a:pt x="423" y="227"/>
                    <a:pt x="424" y="224"/>
                  </a:cubicBezTo>
                  <a:cubicBezTo>
                    <a:pt x="425" y="221"/>
                    <a:pt x="426" y="217"/>
                    <a:pt x="426" y="214"/>
                  </a:cubicBezTo>
                  <a:lnTo>
                    <a:pt x="426" y="160"/>
                  </a:lnTo>
                  <a:cubicBezTo>
                    <a:pt x="426" y="149"/>
                    <a:pt x="424" y="139"/>
                    <a:pt x="420" y="129"/>
                  </a:cubicBezTo>
                  <a:cubicBezTo>
                    <a:pt x="416" y="119"/>
                    <a:pt x="410" y="111"/>
                    <a:pt x="403" y="1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282">
              <a:extLst>
                <a:ext uri="{FF2B5EF4-FFF2-40B4-BE49-F238E27FC236}">
                  <a16:creationId xmlns="" xmlns:a16="http://schemas.microsoft.com/office/drawing/2014/main" id="{4EED209E-BD2E-4A6C-B3D2-DF44AF2C9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6" y="1586"/>
              <a:ext cx="70" cy="70"/>
            </a:xfrm>
            <a:custGeom>
              <a:avLst/>
              <a:gdLst>
                <a:gd name="T0" fmla="*/ 81 w 113"/>
                <a:gd name="T1" fmla="*/ 66 h 112"/>
                <a:gd name="T2" fmla="*/ 81 w 113"/>
                <a:gd name="T3" fmla="*/ 66 h 112"/>
                <a:gd name="T4" fmla="*/ 75 w 113"/>
                <a:gd name="T5" fmla="*/ 75 h 112"/>
                <a:gd name="T6" fmla="*/ 67 w 113"/>
                <a:gd name="T7" fmla="*/ 80 h 112"/>
                <a:gd name="T8" fmla="*/ 56 w 113"/>
                <a:gd name="T9" fmla="*/ 82 h 112"/>
                <a:gd name="T10" fmla="*/ 46 w 113"/>
                <a:gd name="T11" fmla="*/ 80 h 112"/>
                <a:gd name="T12" fmla="*/ 38 w 113"/>
                <a:gd name="T13" fmla="*/ 75 h 112"/>
                <a:gd name="T14" fmla="*/ 32 w 113"/>
                <a:gd name="T15" fmla="*/ 66 h 112"/>
                <a:gd name="T16" fmla="*/ 30 w 113"/>
                <a:gd name="T17" fmla="*/ 56 h 112"/>
                <a:gd name="T18" fmla="*/ 32 w 113"/>
                <a:gd name="T19" fmla="*/ 45 h 112"/>
                <a:gd name="T20" fmla="*/ 38 w 113"/>
                <a:gd name="T21" fmla="*/ 37 h 112"/>
                <a:gd name="T22" fmla="*/ 46 w 113"/>
                <a:gd name="T23" fmla="*/ 31 h 112"/>
                <a:gd name="T24" fmla="*/ 56 w 113"/>
                <a:gd name="T25" fmla="*/ 29 h 112"/>
                <a:gd name="T26" fmla="*/ 67 w 113"/>
                <a:gd name="T27" fmla="*/ 31 h 112"/>
                <a:gd name="T28" fmla="*/ 75 w 113"/>
                <a:gd name="T29" fmla="*/ 37 h 112"/>
                <a:gd name="T30" fmla="*/ 81 w 113"/>
                <a:gd name="T31" fmla="*/ 45 h 112"/>
                <a:gd name="T32" fmla="*/ 83 w 113"/>
                <a:gd name="T33" fmla="*/ 56 h 112"/>
                <a:gd name="T34" fmla="*/ 81 w 113"/>
                <a:gd name="T35" fmla="*/ 66 h 112"/>
                <a:gd name="T36" fmla="*/ 96 w 113"/>
                <a:gd name="T37" fmla="*/ 16 h 112"/>
                <a:gd name="T38" fmla="*/ 96 w 113"/>
                <a:gd name="T39" fmla="*/ 16 h 112"/>
                <a:gd name="T40" fmla="*/ 78 w 113"/>
                <a:gd name="T41" fmla="*/ 4 h 112"/>
                <a:gd name="T42" fmla="*/ 56 w 113"/>
                <a:gd name="T43" fmla="*/ 0 h 112"/>
                <a:gd name="T44" fmla="*/ 35 w 113"/>
                <a:gd name="T45" fmla="*/ 4 h 112"/>
                <a:gd name="T46" fmla="*/ 17 w 113"/>
                <a:gd name="T47" fmla="*/ 16 h 112"/>
                <a:gd name="T48" fmla="*/ 5 w 113"/>
                <a:gd name="T49" fmla="*/ 34 h 112"/>
                <a:gd name="T50" fmla="*/ 0 w 113"/>
                <a:gd name="T51" fmla="*/ 56 h 112"/>
                <a:gd name="T52" fmla="*/ 4 w 113"/>
                <a:gd name="T53" fmla="*/ 75 h 112"/>
                <a:gd name="T54" fmla="*/ 5 w 113"/>
                <a:gd name="T55" fmla="*/ 78 h 112"/>
                <a:gd name="T56" fmla="*/ 17 w 113"/>
                <a:gd name="T57" fmla="*/ 95 h 112"/>
                <a:gd name="T58" fmla="*/ 35 w 113"/>
                <a:gd name="T59" fmla="*/ 108 h 112"/>
                <a:gd name="T60" fmla="*/ 56 w 113"/>
                <a:gd name="T61" fmla="*/ 112 h 112"/>
                <a:gd name="T62" fmla="*/ 78 w 113"/>
                <a:gd name="T63" fmla="*/ 108 h 112"/>
                <a:gd name="T64" fmla="*/ 96 w 113"/>
                <a:gd name="T65" fmla="*/ 95 h 112"/>
                <a:gd name="T66" fmla="*/ 106 w 113"/>
                <a:gd name="T67" fmla="*/ 82 h 112"/>
                <a:gd name="T68" fmla="*/ 108 w 113"/>
                <a:gd name="T69" fmla="*/ 78 h 112"/>
                <a:gd name="T70" fmla="*/ 113 w 113"/>
                <a:gd name="T71" fmla="*/ 56 h 112"/>
                <a:gd name="T72" fmla="*/ 108 w 113"/>
                <a:gd name="T73" fmla="*/ 34 h 112"/>
                <a:gd name="T74" fmla="*/ 96 w 113"/>
                <a:gd name="T75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12">
                  <a:moveTo>
                    <a:pt x="81" y="66"/>
                  </a:moveTo>
                  <a:lnTo>
                    <a:pt x="81" y="66"/>
                  </a:lnTo>
                  <a:cubicBezTo>
                    <a:pt x="80" y="69"/>
                    <a:pt x="78" y="72"/>
                    <a:pt x="75" y="75"/>
                  </a:cubicBezTo>
                  <a:cubicBezTo>
                    <a:pt x="73" y="77"/>
                    <a:pt x="70" y="79"/>
                    <a:pt x="67" y="80"/>
                  </a:cubicBezTo>
                  <a:cubicBezTo>
                    <a:pt x="64" y="82"/>
                    <a:pt x="60" y="82"/>
                    <a:pt x="56" y="82"/>
                  </a:cubicBezTo>
                  <a:cubicBezTo>
                    <a:pt x="53" y="82"/>
                    <a:pt x="49" y="82"/>
                    <a:pt x="46" y="80"/>
                  </a:cubicBezTo>
                  <a:cubicBezTo>
                    <a:pt x="43" y="79"/>
                    <a:pt x="40" y="77"/>
                    <a:pt x="38" y="75"/>
                  </a:cubicBezTo>
                  <a:cubicBezTo>
                    <a:pt x="35" y="72"/>
                    <a:pt x="33" y="69"/>
                    <a:pt x="32" y="66"/>
                  </a:cubicBezTo>
                  <a:cubicBezTo>
                    <a:pt x="31" y="63"/>
                    <a:pt x="30" y="59"/>
                    <a:pt x="30" y="56"/>
                  </a:cubicBezTo>
                  <a:cubicBezTo>
                    <a:pt x="30" y="52"/>
                    <a:pt x="31" y="49"/>
                    <a:pt x="32" y="45"/>
                  </a:cubicBezTo>
                  <a:cubicBezTo>
                    <a:pt x="33" y="42"/>
                    <a:pt x="35" y="39"/>
                    <a:pt x="38" y="37"/>
                  </a:cubicBezTo>
                  <a:cubicBezTo>
                    <a:pt x="40" y="34"/>
                    <a:pt x="43" y="33"/>
                    <a:pt x="46" y="31"/>
                  </a:cubicBezTo>
                  <a:cubicBezTo>
                    <a:pt x="49" y="30"/>
                    <a:pt x="53" y="29"/>
                    <a:pt x="56" y="29"/>
                  </a:cubicBezTo>
                  <a:cubicBezTo>
                    <a:pt x="60" y="29"/>
                    <a:pt x="64" y="30"/>
                    <a:pt x="67" y="31"/>
                  </a:cubicBezTo>
                  <a:cubicBezTo>
                    <a:pt x="70" y="33"/>
                    <a:pt x="73" y="34"/>
                    <a:pt x="75" y="37"/>
                  </a:cubicBezTo>
                  <a:cubicBezTo>
                    <a:pt x="78" y="39"/>
                    <a:pt x="80" y="42"/>
                    <a:pt x="81" y="45"/>
                  </a:cubicBezTo>
                  <a:cubicBezTo>
                    <a:pt x="82" y="49"/>
                    <a:pt x="83" y="52"/>
                    <a:pt x="83" y="56"/>
                  </a:cubicBezTo>
                  <a:cubicBezTo>
                    <a:pt x="83" y="59"/>
                    <a:pt x="82" y="63"/>
                    <a:pt x="81" y="66"/>
                  </a:cubicBezTo>
                  <a:close/>
                  <a:moveTo>
                    <a:pt x="96" y="16"/>
                  </a:moveTo>
                  <a:lnTo>
                    <a:pt x="96" y="16"/>
                  </a:lnTo>
                  <a:cubicBezTo>
                    <a:pt x="91" y="11"/>
                    <a:pt x="85" y="7"/>
                    <a:pt x="78" y="4"/>
                  </a:cubicBezTo>
                  <a:cubicBezTo>
                    <a:pt x="72" y="1"/>
                    <a:pt x="64" y="0"/>
                    <a:pt x="56" y="0"/>
                  </a:cubicBezTo>
                  <a:cubicBezTo>
                    <a:pt x="49" y="0"/>
                    <a:pt x="41" y="1"/>
                    <a:pt x="35" y="4"/>
                  </a:cubicBezTo>
                  <a:cubicBezTo>
                    <a:pt x="28" y="7"/>
                    <a:pt x="22" y="11"/>
                    <a:pt x="17" y="16"/>
                  </a:cubicBezTo>
                  <a:cubicBezTo>
                    <a:pt x="12" y="21"/>
                    <a:pt x="8" y="27"/>
                    <a:pt x="5" y="34"/>
                  </a:cubicBezTo>
                  <a:cubicBezTo>
                    <a:pt x="2" y="41"/>
                    <a:pt x="0" y="48"/>
                    <a:pt x="0" y="56"/>
                  </a:cubicBezTo>
                  <a:cubicBezTo>
                    <a:pt x="0" y="63"/>
                    <a:pt x="2" y="69"/>
                    <a:pt x="4" y="75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8" y="84"/>
                    <a:pt x="12" y="90"/>
                    <a:pt x="17" y="95"/>
                  </a:cubicBezTo>
                  <a:cubicBezTo>
                    <a:pt x="22" y="101"/>
                    <a:pt x="28" y="105"/>
                    <a:pt x="35" y="108"/>
                  </a:cubicBezTo>
                  <a:cubicBezTo>
                    <a:pt x="41" y="110"/>
                    <a:pt x="49" y="112"/>
                    <a:pt x="56" y="112"/>
                  </a:cubicBezTo>
                  <a:cubicBezTo>
                    <a:pt x="64" y="112"/>
                    <a:pt x="72" y="110"/>
                    <a:pt x="78" y="108"/>
                  </a:cubicBezTo>
                  <a:cubicBezTo>
                    <a:pt x="85" y="105"/>
                    <a:pt x="91" y="101"/>
                    <a:pt x="96" y="95"/>
                  </a:cubicBezTo>
                  <a:cubicBezTo>
                    <a:pt x="100" y="92"/>
                    <a:pt x="103" y="87"/>
                    <a:pt x="106" y="82"/>
                  </a:cubicBezTo>
                  <a:cubicBezTo>
                    <a:pt x="107" y="81"/>
                    <a:pt x="108" y="79"/>
                    <a:pt x="108" y="78"/>
                  </a:cubicBezTo>
                  <a:cubicBezTo>
                    <a:pt x="111" y="71"/>
                    <a:pt x="113" y="64"/>
                    <a:pt x="113" y="56"/>
                  </a:cubicBezTo>
                  <a:cubicBezTo>
                    <a:pt x="113" y="48"/>
                    <a:pt x="111" y="41"/>
                    <a:pt x="108" y="34"/>
                  </a:cubicBezTo>
                  <a:cubicBezTo>
                    <a:pt x="105" y="27"/>
                    <a:pt x="101" y="21"/>
                    <a:pt x="96" y="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283">
              <a:extLst>
                <a:ext uri="{FF2B5EF4-FFF2-40B4-BE49-F238E27FC236}">
                  <a16:creationId xmlns="" xmlns:a16="http://schemas.microsoft.com/office/drawing/2014/main" id="{6A489534-452E-49C0-A3CF-AF9F249E5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5" y="1586"/>
              <a:ext cx="70" cy="70"/>
            </a:xfrm>
            <a:custGeom>
              <a:avLst/>
              <a:gdLst>
                <a:gd name="T0" fmla="*/ 81 w 113"/>
                <a:gd name="T1" fmla="*/ 66 h 112"/>
                <a:gd name="T2" fmla="*/ 81 w 113"/>
                <a:gd name="T3" fmla="*/ 66 h 112"/>
                <a:gd name="T4" fmla="*/ 75 w 113"/>
                <a:gd name="T5" fmla="*/ 75 h 112"/>
                <a:gd name="T6" fmla="*/ 67 w 113"/>
                <a:gd name="T7" fmla="*/ 80 h 112"/>
                <a:gd name="T8" fmla="*/ 56 w 113"/>
                <a:gd name="T9" fmla="*/ 82 h 112"/>
                <a:gd name="T10" fmla="*/ 46 w 113"/>
                <a:gd name="T11" fmla="*/ 80 h 112"/>
                <a:gd name="T12" fmla="*/ 38 w 113"/>
                <a:gd name="T13" fmla="*/ 75 h 112"/>
                <a:gd name="T14" fmla="*/ 32 w 113"/>
                <a:gd name="T15" fmla="*/ 66 h 112"/>
                <a:gd name="T16" fmla="*/ 30 w 113"/>
                <a:gd name="T17" fmla="*/ 56 h 112"/>
                <a:gd name="T18" fmla="*/ 32 w 113"/>
                <a:gd name="T19" fmla="*/ 45 h 112"/>
                <a:gd name="T20" fmla="*/ 38 w 113"/>
                <a:gd name="T21" fmla="*/ 37 h 112"/>
                <a:gd name="T22" fmla="*/ 46 w 113"/>
                <a:gd name="T23" fmla="*/ 31 h 112"/>
                <a:gd name="T24" fmla="*/ 56 w 113"/>
                <a:gd name="T25" fmla="*/ 29 h 112"/>
                <a:gd name="T26" fmla="*/ 67 w 113"/>
                <a:gd name="T27" fmla="*/ 31 h 112"/>
                <a:gd name="T28" fmla="*/ 75 w 113"/>
                <a:gd name="T29" fmla="*/ 37 h 112"/>
                <a:gd name="T30" fmla="*/ 81 w 113"/>
                <a:gd name="T31" fmla="*/ 45 h 112"/>
                <a:gd name="T32" fmla="*/ 83 w 113"/>
                <a:gd name="T33" fmla="*/ 56 h 112"/>
                <a:gd name="T34" fmla="*/ 81 w 113"/>
                <a:gd name="T35" fmla="*/ 66 h 112"/>
                <a:gd name="T36" fmla="*/ 96 w 113"/>
                <a:gd name="T37" fmla="*/ 16 h 112"/>
                <a:gd name="T38" fmla="*/ 96 w 113"/>
                <a:gd name="T39" fmla="*/ 16 h 112"/>
                <a:gd name="T40" fmla="*/ 78 w 113"/>
                <a:gd name="T41" fmla="*/ 4 h 112"/>
                <a:gd name="T42" fmla="*/ 56 w 113"/>
                <a:gd name="T43" fmla="*/ 0 h 112"/>
                <a:gd name="T44" fmla="*/ 35 w 113"/>
                <a:gd name="T45" fmla="*/ 4 h 112"/>
                <a:gd name="T46" fmla="*/ 17 w 113"/>
                <a:gd name="T47" fmla="*/ 16 h 112"/>
                <a:gd name="T48" fmla="*/ 5 w 113"/>
                <a:gd name="T49" fmla="*/ 34 h 112"/>
                <a:gd name="T50" fmla="*/ 0 w 113"/>
                <a:gd name="T51" fmla="*/ 56 h 112"/>
                <a:gd name="T52" fmla="*/ 5 w 113"/>
                <a:gd name="T53" fmla="*/ 78 h 112"/>
                <a:gd name="T54" fmla="*/ 7 w 113"/>
                <a:gd name="T55" fmla="*/ 82 h 112"/>
                <a:gd name="T56" fmla="*/ 17 w 113"/>
                <a:gd name="T57" fmla="*/ 95 h 112"/>
                <a:gd name="T58" fmla="*/ 35 w 113"/>
                <a:gd name="T59" fmla="*/ 108 h 112"/>
                <a:gd name="T60" fmla="*/ 56 w 113"/>
                <a:gd name="T61" fmla="*/ 112 h 112"/>
                <a:gd name="T62" fmla="*/ 78 w 113"/>
                <a:gd name="T63" fmla="*/ 108 h 112"/>
                <a:gd name="T64" fmla="*/ 96 w 113"/>
                <a:gd name="T65" fmla="*/ 95 h 112"/>
                <a:gd name="T66" fmla="*/ 106 w 113"/>
                <a:gd name="T67" fmla="*/ 82 h 112"/>
                <a:gd name="T68" fmla="*/ 108 w 113"/>
                <a:gd name="T69" fmla="*/ 78 h 112"/>
                <a:gd name="T70" fmla="*/ 113 w 113"/>
                <a:gd name="T71" fmla="*/ 56 h 112"/>
                <a:gd name="T72" fmla="*/ 108 w 113"/>
                <a:gd name="T73" fmla="*/ 34 h 112"/>
                <a:gd name="T74" fmla="*/ 96 w 113"/>
                <a:gd name="T75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12">
                  <a:moveTo>
                    <a:pt x="81" y="66"/>
                  </a:moveTo>
                  <a:lnTo>
                    <a:pt x="81" y="66"/>
                  </a:lnTo>
                  <a:cubicBezTo>
                    <a:pt x="80" y="69"/>
                    <a:pt x="78" y="72"/>
                    <a:pt x="75" y="75"/>
                  </a:cubicBezTo>
                  <a:cubicBezTo>
                    <a:pt x="73" y="77"/>
                    <a:pt x="70" y="79"/>
                    <a:pt x="67" y="80"/>
                  </a:cubicBezTo>
                  <a:cubicBezTo>
                    <a:pt x="64" y="82"/>
                    <a:pt x="60" y="82"/>
                    <a:pt x="56" y="82"/>
                  </a:cubicBezTo>
                  <a:cubicBezTo>
                    <a:pt x="53" y="82"/>
                    <a:pt x="49" y="82"/>
                    <a:pt x="46" y="80"/>
                  </a:cubicBezTo>
                  <a:cubicBezTo>
                    <a:pt x="43" y="79"/>
                    <a:pt x="40" y="77"/>
                    <a:pt x="38" y="75"/>
                  </a:cubicBezTo>
                  <a:cubicBezTo>
                    <a:pt x="35" y="72"/>
                    <a:pt x="33" y="69"/>
                    <a:pt x="32" y="66"/>
                  </a:cubicBezTo>
                  <a:cubicBezTo>
                    <a:pt x="31" y="63"/>
                    <a:pt x="30" y="59"/>
                    <a:pt x="30" y="56"/>
                  </a:cubicBezTo>
                  <a:cubicBezTo>
                    <a:pt x="30" y="52"/>
                    <a:pt x="31" y="49"/>
                    <a:pt x="32" y="45"/>
                  </a:cubicBezTo>
                  <a:cubicBezTo>
                    <a:pt x="33" y="42"/>
                    <a:pt x="35" y="39"/>
                    <a:pt x="38" y="37"/>
                  </a:cubicBezTo>
                  <a:cubicBezTo>
                    <a:pt x="40" y="34"/>
                    <a:pt x="43" y="33"/>
                    <a:pt x="46" y="31"/>
                  </a:cubicBezTo>
                  <a:cubicBezTo>
                    <a:pt x="49" y="30"/>
                    <a:pt x="53" y="29"/>
                    <a:pt x="56" y="29"/>
                  </a:cubicBezTo>
                  <a:cubicBezTo>
                    <a:pt x="60" y="29"/>
                    <a:pt x="64" y="30"/>
                    <a:pt x="67" y="31"/>
                  </a:cubicBezTo>
                  <a:cubicBezTo>
                    <a:pt x="70" y="33"/>
                    <a:pt x="73" y="34"/>
                    <a:pt x="75" y="37"/>
                  </a:cubicBezTo>
                  <a:cubicBezTo>
                    <a:pt x="78" y="39"/>
                    <a:pt x="80" y="42"/>
                    <a:pt x="81" y="45"/>
                  </a:cubicBezTo>
                  <a:cubicBezTo>
                    <a:pt x="82" y="49"/>
                    <a:pt x="83" y="52"/>
                    <a:pt x="83" y="56"/>
                  </a:cubicBezTo>
                  <a:cubicBezTo>
                    <a:pt x="83" y="59"/>
                    <a:pt x="82" y="63"/>
                    <a:pt x="81" y="66"/>
                  </a:cubicBezTo>
                  <a:close/>
                  <a:moveTo>
                    <a:pt x="96" y="16"/>
                  </a:moveTo>
                  <a:lnTo>
                    <a:pt x="96" y="16"/>
                  </a:lnTo>
                  <a:cubicBezTo>
                    <a:pt x="91" y="11"/>
                    <a:pt x="85" y="7"/>
                    <a:pt x="78" y="4"/>
                  </a:cubicBezTo>
                  <a:cubicBezTo>
                    <a:pt x="72" y="1"/>
                    <a:pt x="64" y="0"/>
                    <a:pt x="56" y="0"/>
                  </a:cubicBezTo>
                  <a:cubicBezTo>
                    <a:pt x="49" y="0"/>
                    <a:pt x="41" y="1"/>
                    <a:pt x="35" y="4"/>
                  </a:cubicBezTo>
                  <a:cubicBezTo>
                    <a:pt x="28" y="7"/>
                    <a:pt x="22" y="11"/>
                    <a:pt x="17" y="16"/>
                  </a:cubicBezTo>
                  <a:cubicBezTo>
                    <a:pt x="12" y="21"/>
                    <a:pt x="8" y="27"/>
                    <a:pt x="5" y="34"/>
                  </a:cubicBezTo>
                  <a:cubicBezTo>
                    <a:pt x="2" y="41"/>
                    <a:pt x="0" y="48"/>
                    <a:pt x="0" y="56"/>
                  </a:cubicBezTo>
                  <a:cubicBezTo>
                    <a:pt x="0" y="64"/>
                    <a:pt x="2" y="71"/>
                    <a:pt x="5" y="78"/>
                  </a:cubicBezTo>
                  <a:cubicBezTo>
                    <a:pt x="5" y="79"/>
                    <a:pt x="6" y="81"/>
                    <a:pt x="7" y="82"/>
                  </a:cubicBezTo>
                  <a:cubicBezTo>
                    <a:pt x="10" y="87"/>
                    <a:pt x="13" y="92"/>
                    <a:pt x="17" y="95"/>
                  </a:cubicBezTo>
                  <a:cubicBezTo>
                    <a:pt x="22" y="101"/>
                    <a:pt x="28" y="105"/>
                    <a:pt x="35" y="108"/>
                  </a:cubicBezTo>
                  <a:cubicBezTo>
                    <a:pt x="41" y="110"/>
                    <a:pt x="49" y="112"/>
                    <a:pt x="56" y="112"/>
                  </a:cubicBezTo>
                  <a:cubicBezTo>
                    <a:pt x="64" y="112"/>
                    <a:pt x="72" y="110"/>
                    <a:pt x="78" y="108"/>
                  </a:cubicBezTo>
                  <a:cubicBezTo>
                    <a:pt x="85" y="105"/>
                    <a:pt x="91" y="101"/>
                    <a:pt x="96" y="95"/>
                  </a:cubicBezTo>
                  <a:cubicBezTo>
                    <a:pt x="100" y="92"/>
                    <a:pt x="103" y="87"/>
                    <a:pt x="106" y="82"/>
                  </a:cubicBezTo>
                  <a:cubicBezTo>
                    <a:pt x="107" y="81"/>
                    <a:pt x="108" y="79"/>
                    <a:pt x="108" y="78"/>
                  </a:cubicBezTo>
                  <a:cubicBezTo>
                    <a:pt x="111" y="71"/>
                    <a:pt x="113" y="64"/>
                    <a:pt x="113" y="56"/>
                  </a:cubicBezTo>
                  <a:cubicBezTo>
                    <a:pt x="113" y="48"/>
                    <a:pt x="111" y="41"/>
                    <a:pt x="108" y="34"/>
                  </a:cubicBezTo>
                  <a:cubicBezTo>
                    <a:pt x="105" y="27"/>
                    <a:pt x="101" y="21"/>
                    <a:pt x="96" y="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4" name="Group 286">
            <a:extLst>
              <a:ext uri="{FF2B5EF4-FFF2-40B4-BE49-F238E27FC236}">
                <a16:creationId xmlns="" xmlns:a16="http://schemas.microsoft.com/office/drawing/2014/main" id="{85807E50-F521-4F17-A882-BE8BFC7681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6100" y="1266825"/>
            <a:ext cx="406400" cy="406400"/>
            <a:chOff x="6744" y="798"/>
            <a:chExt cx="256" cy="256"/>
          </a:xfrm>
        </p:grpSpPr>
        <p:sp>
          <p:nvSpPr>
            <p:cNvPr id="505" name="AutoShape 285">
              <a:extLst>
                <a:ext uri="{FF2B5EF4-FFF2-40B4-BE49-F238E27FC236}">
                  <a16:creationId xmlns="" xmlns:a16="http://schemas.microsoft.com/office/drawing/2014/main" id="{6ED39123-F832-4EE5-8075-9626A4E6884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4" y="79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287">
              <a:extLst>
                <a:ext uri="{FF2B5EF4-FFF2-40B4-BE49-F238E27FC236}">
                  <a16:creationId xmlns="" xmlns:a16="http://schemas.microsoft.com/office/drawing/2014/main" id="{AEB35AAA-D96B-49E7-AFAA-9E063C31D7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0" y="804"/>
              <a:ext cx="232" cy="247"/>
            </a:xfrm>
            <a:custGeom>
              <a:avLst/>
              <a:gdLst>
                <a:gd name="T0" fmla="*/ 200 w 373"/>
                <a:gd name="T1" fmla="*/ 253 h 397"/>
                <a:gd name="T2" fmla="*/ 200 w 373"/>
                <a:gd name="T3" fmla="*/ 253 h 397"/>
                <a:gd name="T4" fmla="*/ 173 w 373"/>
                <a:gd name="T5" fmla="*/ 253 h 397"/>
                <a:gd name="T6" fmla="*/ 173 w 373"/>
                <a:gd name="T7" fmla="*/ 66 h 397"/>
                <a:gd name="T8" fmla="*/ 200 w 373"/>
                <a:gd name="T9" fmla="*/ 66 h 397"/>
                <a:gd name="T10" fmla="*/ 200 w 373"/>
                <a:gd name="T11" fmla="*/ 253 h 397"/>
                <a:gd name="T12" fmla="*/ 200 w 373"/>
                <a:gd name="T13" fmla="*/ 306 h 397"/>
                <a:gd name="T14" fmla="*/ 200 w 373"/>
                <a:gd name="T15" fmla="*/ 306 h 397"/>
                <a:gd name="T16" fmla="*/ 173 w 373"/>
                <a:gd name="T17" fmla="*/ 306 h 397"/>
                <a:gd name="T18" fmla="*/ 173 w 373"/>
                <a:gd name="T19" fmla="*/ 280 h 397"/>
                <a:gd name="T20" fmla="*/ 200 w 373"/>
                <a:gd name="T21" fmla="*/ 280 h 397"/>
                <a:gd name="T22" fmla="*/ 200 w 373"/>
                <a:gd name="T23" fmla="*/ 306 h 397"/>
                <a:gd name="T24" fmla="*/ 366 w 373"/>
                <a:gd name="T25" fmla="*/ 201 h 397"/>
                <a:gd name="T26" fmla="*/ 366 w 373"/>
                <a:gd name="T27" fmla="*/ 201 h 397"/>
                <a:gd name="T28" fmla="*/ 373 w 373"/>
                <a:gd name="T29" fmla="*/ 146 h 397"/>
                <a:gd name="T30" fmla="*/ 373 w 373"/>
                <a:gd name="T31" fmla="*/ 53 h 397"/>
                <a:gd name="T32" fmla="*/ 361 w 373"/>
                <a:gd name="T33" fmla="*/ 52 h 397"/>
                <a:gd name="T34" fmla="*/ 304 w 373"/>
                <a:gd name="T35" fmla="*/ 43 h 397"/>
                <a:gd name="T36" fmla="*/ 253 w 373"/>
                <a:gd name="T37" fmla="*/ 19 h 397"/>
                <a:gd name="T38" fmla="*/ 222 w 373"/>
                <a:gd name="T39" fmla="*/ 4 h 397"/>
                <a:gd name="T40" fmla="*/ 187 w 373"/>
                <a:gd name="T41" fmla="*/ 0 h 397"/>
                <a:gd name="T42" fmla="*/ 152 w 373"/>
                <a:gd name="T43" fmla="*/ 4 h 397"/>
                <a:gd name="T44" fmla="*/ 120 w 373"/>
                <a:gd name="T45" fmla="*/ 19 h 397"/>
                <a:gd name="T46" fmla="*/ 69 w 373"/>
                <a:gd name="T47" fmla="*/ 43 h 397"/>
                <a:gd name="T48" fmla="*/ 13 w 373"/>
                <a:gd name="T49" fmla="*/ 52 h 397"/>
                <a:gd name="T50" fmla="*/ 0 w 373"/>
                <a:gd name="T51" fmla="*/ 53 h 397"/>
                <a:gd name="T52" fmla="*/ 0 w 373"/>
                <a:gd name="T53" fmla="*/ 146 h 397"/>
                <a:gd name="T54" fmla="*/ 8 w 373"/>
                <a:gd name="T55" fmla="*/ 201 h 397"/>
                <a:gd name="T56" fmla="*/ 28 w 373"/>
                <a:gd name="T57" fmla="*/ 250 h 397"/>
                <a:gd name="T58" fmla="*/ 58 w 373"/>
                <a:gd name="T59" fmla="*/ 294 h 397"/>
                <a:gd name="T60" fmla="*/ 95 w 373"/>
                <a:gd name="T61" fmla="*/ 332 h 397"/>
                <a:gd name="T62" fmla="*/ 137 w 373"/>
                <a:gd name="T63" fmla="*/ 365 h 397"/>
                <a:gd name="T64" fmla="*/ 180 w 373"/>
                <a:gd name="T65" fmla="*/ 393 h 397"/>
                <a:gd name="T66" fmla="*/ 187 w 373"/>
                <a:gd name="T67" fmla="*/ 397 h 397"/>
                <a:gd name="T68" fmla="*/ 193 w 373"/>
                <a:gd name="T69" fmla="*/ 393 h 397"/>
                <a:gd name="T70" fmla="*/ 237 w 373"/>
                <a:gd name="T71" fmla="*/ 365 h 397"/>
                <a:gd name="T72" fmla="*/ 278 w 373"/>
                <a:gd name="T73" fmla="*/ 332 h 397"/>
                <a:gd name="T74" fmla="*/ 316 w 373"/>
                <a:gd name="T75" fmla="*/ 294 h 397"/>
                <a:gd name="T76" fmla="*/ 346 w 373"/>
                <a:gd name="T77" fmla="*/ 250 h 397"/>
                <a:gd name="T78" fmla="*/ 366 w 373"/>
                <a:gd name="T79" fmla="*/ 20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3" h="397">
                  <a:moveTo>
                    <a:pt x="200" y="253"/>
                  </a:moveTo>
                  <a:lnTo>
                    <a:pt x="200" y="253"/>
                  </a:lnTo>
                  <a:lnTo>
                    <a:pt x="173" y="253"/>
                  </a:lnTo>
                  <a:lnTo>
                    <a:pt x="173" y="66"/>
                  </a:lnTo>
                  <a:lnTo>
                    <a:pt x="200" y="66"/>
                  </a:lnTo>
                  <a:lnTo>
                    <a:pt x="200" y="253"/>
                  </a:lnTo>
                  <a:close/>
                  <a:moveTo>
                    <a:pt x="200" y="306"/>
                  </a:moveTo>
                  <a:lnTo>
                    <a:pt x="200" y="306"/>
                  </a:lnTo>
                  <a:lnTo>
                    <a:pt x="173" y="306"/>
                  </a:lnTo>
                  <a:lnTo>
                    <a:pt x="173" y="280"/>
                  </a:lnTo>
                  <a:lnTo>
                    <a:pt x="200" y="280"/>
                  </a:lnTo>
                  <a:lnTo>
                    <a:pt x="200" y="306"/>
                  </a:lnTo>
                  <a:close/>
                  <a:moveTo>
                    <a:pt x="366" y="201"/>
                  </a:moveTo>
                  <a:lnTo>
                    <a:pt x="366" y="201"/>
                  </a:lnTo>
                  <a:cubicBezTo>
                    <a:pt x="371" y="183"/>
                    <a:pt x="373" y="165"/>
                    <a:pt x="373" y="146"/>
                  </a:cubicBezTo>
                  <a:lnTo>
                    <a:pt x="373" y="53"/>
                  </a:lnTo>
                  <a:lnTo>
                    <a:pt x="361" y="52"/>
                  </a:lnTo>
                  <a:cubicBezTo>
                    <a:pt x="341" y="51"/>
                    <a:pt x="322" y="48"/>
                    <a:pt x="304" y="43"/>
                  </a:cubicBezTo>
                  <a:cubicBezTo>
                    <a:pt x="287" y="38"/>
                    <a:pt x="270" y="30"/>
                    <a:pt x="253" y="19"/>
                  </a:cubicBezTo>
                  <a:cubicBezTo>
                    <a:pt x="243" y="13"/>
                    <a:pt x="232" y="8"/>
                    <a:pt x="222" y="4"/>
                  </a:cubicBezTo>
                  <a:cubicBezTo>
                    <a:pt x="211" y="1"/>
                    <a:pt x="199" y="0"/>
                    <a:pt x="187" y="0"/>
                  </a:cubicBezTo>
                  <a:cubicBezTo>
                    <a:pt x="174" y="0"/>
                    <a:pt x="163" y="1"/>
                    <a:pt x="152" y="4"/>
                  </a:cubicBezTo>
                  <a:cubicBezTo>
                    <a:pt x="141" y="8"/>
                    <a:pt x="131" y="13"/>
                    <a:pt x="120" y="19"/>
                  </a:cubicBezTo>
                  <a:cubicBezTo>
                    <a:pt x="104" y="30"/>
                    <a:pt x="87" y="38"/>
                    <a:pt x="69" y="43"/>
                  </a:cubicBezTo>
                  <a:cubicBezTo>
                    <a:pt x="51" y="48"/>
                    <a:pt x="32" y="51"/>
                    <a:pt x="13" y="52"/>
                  </a:cubicBezTo>
                  <a:lnTo>
                    <a:pt x="0" y="53"/>
                  </a:lnTo>
                  <a:lnTo>
                    <a:pt x="0" y="146"/>
                  </a:lnTo>
                  <a:cubicBezTo>
                    <a:pt x="0" y="165"/>
                    <a:pt x="3" y="183"/>
                    <a:pt x="8" y="201"/>
                  </a:cubicBezTo>
                  <a:cubicBezTo>
                    <a:pt x="13" y="218"/>
                    <a:pt x="19" y="234"/>
                    <a:pt x="28" y="250"/>
                  </a:cubicBezTo>
                  <a:cubicBezTo>
                    <a:pt x="36" y="265"/>
                    <a:pt x="46" y="280"/>
                    <a:pt x="58" y="294"/>
                  </a:cubicBezTo>
                  <a:cubicBezTo>
                    <a:pt x="70" y="307"/>
                    <a:pt x="82" y="320"/>
                    <a:pt x="95" y="332"/>
                  </a:cubicBezTo>
                  <a:cubicBezTo>
                    <a:pt x="108" y="344"/>
                    <a:pt x="122" y="355"/>
                    <a:pt x="137" y="365"/>
                  </a:cubicBezTo>
                  <a:cubicBezTo>
                    <a:pt x="151" y="375"/>
                    <a:pt x="166" y="385"/>
                    <a:pt x="180" y="393"/>
                  </a:cubicBezTo>
                  <a:lnTo>
                    <a:pt x="187" y="397"/>
                  </a:lnTo>
                  <a:lnTo>
                    <a:pt x="193" y="393"/>
                  </a:lnTo>
                  <a:cubicBezTo>
                    <a:pt x="208" y="385"/>
                    <a:pt x="223" y="375"/>
                    <a:pt x="237" y="365"/>
                  </a:cubicBezTo>
                  <a:cubicBezTo>
                    <a:pt x="251" y="355"/>
                    <a:pt x="265" y="344"/>
                    <a:pt x="278" y="332"/>
                  </a:cubicBezTo>
                  <a:cubicBezTo>
                    <a:pt x="292" y="320"/>
                    <a:pt x="304" y="307"/>
                    <a:pt x="316" y="294"/>
                  </a:cubicBezTo>
                  <a:cubicBezTo>
                    <a:pt x="327" y="280"/>
                    <a:pt x="337" y="265"/>
                    <a:pt x="346" y="250"/>
                  </a:cubicBezTo>
                  <a:cubicBezTo>
                    <a:pt x="354" y="234"/>
                    <a:pt x="361" y="218"/>
                    <a:pt x="366" y="20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7" name="Group 290">
            <a:extLst>
              <a:ext uri="{FF2B5EF4-FFF2-40B4-BE49-F238E27FC236}">
                <a16:creationId xmlns="" xmlns:a16="http://schemas.microsoft.com/office/drawing/2014/main" id="{DF874BC5-2F8F-4220-8E57-732421D690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18625" y="1254125"/>
            <a:ext cx="406400" cy="406400"/>
            <a:chOff x="5870" y="790"/>
            <a:chExt cx="256" cy="256"/>
          </a:xfrm>
        </p:grpSpPr>
        <p:sp>
          <p:nvSpPr>
            <p:cNvPr id="508" name="AutoShape 289">
              <a:extLst>
                <a:ext uri="{FF2B5EF4-FFF2-40B4-BE49-F238E27FC236}">
                  <a16:creationId xmlns="" xmlns:a16="http://schemas.microsoft.com/office/drawing/2014/main" id="{AEE8BB14-ECC1-4307-9669-B317D73273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0" y="79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291">
              <a:extLst>
                <a:ext uri="{FF2B5EF4-FFF2-40B4-BE49-F238E27FC236}">
                  <a16:creationId xmlns="" xmlns:a16="http://schemas.microsoft.com/office/drawing/2014/main" id="{A431CA5B-06A3-4789-BC40-4E5FAF5E9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" y="795"/>
              <a:ext cx="248" cy="248"/>
            </a:xfrm>
            <a:custGeom>
              <a:avLst/>
              <a:gdLst>
                <a:gd name="T0" fmla="*/ 118 w 400"/>
                <a:gd name="T1" fmla="*/ 104 h 400"/>
                <a:gd name="T2" fmla="*/ 118 w 400"/>
                <a:gd name="T3" fmla="*/ 104 h 400"/>
                <a:gd name="T4" fmla="*/ 112 w 400"/>
                <a:gd name="T5" fmla="*/ 112 h 400"/>
                <a:gd name="T6" fmla="*/ 104 w 400"/>
                <a:gd name="T7" fmla="*/ 118 h 400"/>
                <a:gd name="T8" fmla="*/ 93 w 400"/>
                <a:gd name="T9" fmla="*/ 120 h 400"/>
                <a:gd name="T10" fmla="*/ 83 w 400"/>
                <a:gd name="T11" fmla="*/ 118 h 400"/>
                <a:gd name="T12" fmla="*/ 74 w 400"/>
                <a:gd name="T13" fmla="*/ 112 h 400"/>
                <a:gd name="T14" fmla="*/ 69 w 400"/>
                <a:gd name="T15" fmla="*/ 104 h 400"/>
                <a:gd name="T16" fmla="*/ 66 w 400"/>
                <a:gd name="T17" fmla="*/ 93 h 400"/>
                <a:gd name="T18" fmla="*/ 69 w 400"/>
                <a:gd name="T19" fmla="*/ 83 h 400"/>
                <a:gd name="T20" fmla="*/ 74 w 400"/>
                <a:gd name="T21" fmla="*/ 75 h 400"/>
                <a:gd name="T22" fmla="*/ 83 w 400"/>
                <a:gd name="T23" fmla="*/ 69 h 400"/>
                <a:gd name="T24" fmla="*/ 93 w 400"/>
                <a:gd name="T25" fmla="*/ 67 h 400"/>
                <a:gd name="T26" fmla="*/ 104 w 400"/>
                <a:gd name="T27" fmla="*/ 69 h 400"/>
                <a:gd name="T28" fmla="*/ 112 w 400"/>
                <a:gd name="T29" fmla="*/ 75 h 400"/>
                <a:gd name="T30" fmla="*/ 118 w 400"/>
                <a:gd name="T31" fmla="*/ 83 h 400"/>
                <a:gd name="T32" fmla="*/ 120 w 400"/>
                <a:gd name="T33" fmla="*/ 93 h 400"/>
                <a:gd name="T34" fmla="*/ 118 w 400"/>
                <a:gd name="T35" fmla="*/ 104 h 400"/>
                <a:gd name="T36" fmla="*/ 400 w 400"/>
                <a:gd name="T37" fmla="*/ 400 h 400"/>
                <a:gd name="T38" fmla="*/ 400 w 400"/>
                <a:gd name="T39" fmla="*/ 400 h 400"/>
                <a:gd name="T40" fmla="*/ 400 w 400"/>
                <a:gd name="T41" fmla="*/ 320 h 400"/>
                <a:gd name="T42" fmla="*/ 258 w 400"/>
                <a:gd name="T43" fmla="*/ 179 h 400"/>
                <a:gd name="T44" fmla="*/ 263 w 400"/>
                <a:gd name="T45" fmla="*/ 161 h 400"/>
                <a:gd name="T46" fmla="*/ 266 w 400"/>
                <a:gd name="T47" fmla="*/ 133 h 400"/>
                <a:gd name="T48" fmla="*/ 256 w 400"/>
                <a:gd name="T49" fmla="*/ 82 h 400"/>
                <a:gd name="T50" fmla="*/ 227 w 400"/>
                <a:gd name="T51" fmla="*/ 39 h 400"/>
                <a:gd name="T52" fmla="*/ 185 w 400"/>
                <a:gd name="T53" fmla="*/ 11 h 400"/>
                <a:gd name="T54" fmla="*/ 133 w 400"/>
                <a:gd name="T55" fmla="*/ 0 h 400"/>
                <a:gd name="T56" fmla="*/ 81 w 400"/>
                <a:gd name="T57" fmla="*/ 11 h 400"/>
                <a:gd name="T58" fmla="*/ 39 w 400"/>
                <a:gd name="T59" fmla="*/ 39 h 400"/>
                <a:gd name="T60" fmla="*/ 10 w 400"/>
                <a:gd name="T61" fmla="*/ 82 h 400"/>
                <a:gd name="T62" fmla="*/ 0 w 400"/>
                <a:gd name="T63" fmla="*/ 133 h 400"/>
                <a:gd name="T64" fmla="*/ 10 w 400"/>
                <a:gd name="T65" fmla="*/ 185 h 400"/>
                <a:gd name="T66" fmla="*/ 39 w 400"/>
                <a:gd name="T67" fmla="*/ 228 h 400"/>
                <a:gd name="T68" fmla="*/ 81 w 400"/>
                <a:gd name="T69" fmla="*/ 256 h 400"/>
                <a:gd name="T70" fmla="*/ 133 w 400"/>
                <a:gd name="T71" fmla="*/ 267 h 400"/>
                <a:gd name="T72" fmla="*/ 177 w 400"/>
                <a:gd name="T73" fmla="*/ 259 h 400"/>
                <a:gd name="T74" fmla="*/ 213 w 400"/>
                <a:gd name="T75" fmla="*/ 240 h 400"/>
                <a:gd name="T76" fmla="*/ 213 w 400"/>
                <a:gd name="T77" fmla="*/ 240 h 400"/>
                <a:gd name="T78" fmla="*/ 213 w 400"/>
                <a:gd name="T79" fmla="*/ 293 h 400"/>
                <a:gd name="T80" fmla="*/ 266 w 400"/>
                <a:gd name="T81" fmla="*/ 293 h 400"/>
                <a:gd name="T82" fmla="*/ 266 w 400"/>
                <a:gd name="T83" fmla="*/ 347 h 400"/>
                <a:gd name="T84" fmla="*/ 320 w 400"/>
                <a:gd name="T85" fmla="*/ 347 h 400"/>
                <a:gd name="T86" fmla="*/ 320 w 400"/>
                <a:gd name="T87" fmla="*/ 400 h 400"/>
                <a:gd name="T88" fmla="*/ 400 w 400"/>
                <a:gd name="T89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0" h="400">
                  <a:moveTo>
                    <a:pt x="118" y="104"/>
                  </a:moveTo>
                  <a:lnTo>
                    <a:pt x="118" y="104"/>
                  </a:lnTo>
                  <a:cubicBezTo>
                    <a:pt x="116" y="107"/>
                    <a:pt x="114" y="110"/>
                    <a:pt x="112" y="112"/>
                  </a:cubicBezTo>
                  <a:cubicBezTo>
                    <a:pt x="110" y="115"/>
                    <a:pt x="107" y="117"/>
                    <a:pt x="104" y="118"/>
                  </a:cubicBezTo>
                  <a:cubicBezTo>
                    <a:pt x="100" y="119"/>
                    <a:pt x="97" y="120"/>
                    <a:pt x="93" y="120"/>
                  </a:cubicBezTo>
                  <a:cubicBezTo>
                    <a:pt x="89" y="120"/>
                    <a:pt x="86" y="119"/>
                    <a:pt x="83" y="118"/>
                  </a:cubicBezTo>
                  <a:cubicBezTo>
                    <a:pt x="80" y="117"/>
                    <a:pt x="77" y="115"/>
                    <a:pt x="74" y="112"/>
                  </a:cubicBezTo>
                  <a:cubicBezTo>
                    <a:pt x="72" y="110"/>
                    <a:pt x="70" y="107"/>
                    <a:pt x="69" y="104"/>
                  </a:cubicBezTo>
                  <a:cubicBezTo>
                    <a:pt x="67" y="101"/>
                    <a:pt x="66" y="97"/>
                    <a:pt x="66" y="93"/>
                  </a:cubicBezTo>
                  <a:cubicBezTo>
                    <a:pt x="66" y="90"/>
                    <a:pt x="67" y="86"/>
                    <a:pt x="69" y="83"/>
                  </a:cubicBezTo>
                  <a:cubicBezTo>
                    <a:pt x="70" y="80"/>
                    <a:pt x="72" y="77"/>
                    <a:pt x="74" y="75"/>
                  </a:cubicBezTo>
                  <a:cubicBezTo>
                    <a:pt x="77" y="72"/>
                    <a:pt x="80" y="70"/>
                    <a:pt x="83" y="69"/>
                  </a:cubicBezTo>
                  <a:cubicBezTo>
                    <a:pt x="86" y="68"/>
                    <a:pt x="89" y="67"/>
                    <a:pt x="93" y="67"/>
                  </a:cubicBezTo>
                  <a:cubicBezTo>
                    <a:pt x="97" y="67"/>
                    <a:pt x="100" y="68"/>
                    <a:pt x="104" y="69"/>
                  </a:cubicBezTo>
                  <a:cubicBezTo>
                    <a:pt x="107" y="70"/>
                    <a:pt x="110" y="72"/>
                    <a:pt x="112" y="75"/>
                  </a:cubicBezTo>
                  <a:cubicBezTo>
                    <a:pt x="114" y="77"/>
                    <a:pt x="116" y="80"/>
                    <a:pt x="118" y="83"/>
                  </a:cubicBezTo>
                  <a:cubicBezTo>
                    <a:pt x="119" y="86"/>
                    <a:pt x="120" y="90"/>
                    <a:pt x="120" y="93"/>
                  </a:cubicBezTo>
                  <a:cubicBezTo>
                    <a:pt x="120" y="97"/>
                    <a:pt x="119" y="101"/>
                    <a:pt x="118" y="104"/>
                  </a:cubicBezTo>
                  <a:close/>
                  <a:moveTo>
                    <a:pt x="400" y="400"/>
                  </a:moveTo>
                  <a:lnTo>
                    <a:pt x="400" y="400"/>
                  </a:lnTo>
                  <a:lnTo>
                    <a:pt x="400" y="320"/>
                  </a:lnTo>
                  <a:lnTo>
                    <a:pt x="258" y="179"/>
                  </a:lnTo>
                  <a:cubicBezTo>
                    <a:pt x="260" y="173"/>
                    <a:pt x="262" y="167"/>
                    <a:pt x="263" y="161"/>
                  </a:cubicBezTo>
                  <a:cubicBezTo>
                    <a:pt x="265" y="152"/>
                    <a:pt x="266" y="143"/>
                    <a:pt x="266" y="133"/>
                  </a:cubicBezTo>
                  <a:cubicBezTo>
                    <a:pt x="266" y="115"/>
                    <a:pt x="263" y="98"/>
                    <a:pt x="256" y="82"/>
                  </a:cubicBezTo>
                  <a:cubicBezTo>
                    <a:pt x="249" y="65"/>
                    <a:pt x="239" y="51"/>
                    <a:pt x="227" y="39"/>
                  </a:cubicBezTo>
                  <a:cubicBezTo>
                    <a:pt x="215" y="27"/>
                    <a:pt x="201" y="18"/>
                    <a:pt x="185" y="11"/>
                  </a:cubicBezTo>
                  <a:cubicBezTo>
                    <a:pt x="169" y="4"/>
                    <a:pt x="151" y="0"/>
                    <a:pt x="133" y="0"/>
                  </a:cubicBezTo>
                  <a:cubicBezTo>
                    <a:pt x="115" y="0"/>
                    <a:pt x="97" y="4"/>
                    <a:pt x="81" y="11"/>
                  </a:cubicBezTo>
                  <a:cubicBezTo>
                    <a:pt x="65" y="18"/>
                    <a:pt x="51" y="27"/>
                    <a:pt x="39" y="39"/>
                  </a:cubicBezTo>
                  <a:cubicBezTo>
                    <a:pt x="27" y="51"/>
                    <a:pt x="17" y="65"/>
                    <a:pt x="10" y="82"/>
                  </a:cubicBezTo>
                  <a:cubicBezTo>
                    <a:pt x="3" y="98"/>
                    <a:pt x="0" y="115"/>
                    <a:pt x="0" y="133"/>
                  </a:cubicBezTo>
                  <a:cubicBezTo>
                    <a:pt x="0" y="152"/>
                    <a:pt x="3" y="169"/>
                    <a:pt x="10" y="185"/>
                  </a:cubicBezTo>
                  <a:cubicBezTo>
                    <a:pt x="17" y="202"/>
                    <a:pt x="27" y="216"/>
                    <a:pt x="39" y="228"/>
                  </a:cubicBezTo>
                  <a:cubicBezTo>
                    <a:pt x="51" y="240"/>
                    <a:pt x="65" y="249"/>
                    <a:pt x="81" y="256"/>
                  </a:cubicBezTo>
                  <a:cubicBezTo>
                    <a:pt x="97" y="263"/>
                    <a:pt x="115" y="267"/>
                    <a:pt x="133" y="267"/>
                  </a:cubicBezTo>
                  <a:cubicBezTo>
                    <a:pt x="148" y="267"/>
                    <a:pt x="163" y="264"/>
                    <a:pt x="177" y="259"/>
                  </a:cubicBezTo>
                  <a:cubicBezTo>
                    <a:pt x="190" y="255"/>
                    <a:pt x="202" y="248"/>
                    <a:pt x="213" y="240"/>
                  </a:cubicBezTo>
                  <a:lnTo>
                    <a:pt x="213" y="240"/>
                  </a:lnTo>
                  <a:lnTo>
                    <a:pt x="213" y="293"/>
                  </a:lnTo>
                  <a:lnTo>
                    <a:pt x="266" y="293"/>
                  </a:lnTo>
                  <a:lnTo>
                    <a:pt x="266" y="347"/>
                  </a:lnTo>
                  <a:lnTo>
                    <a:pt x="320" y="347"/>
                  </a:lnTo>
                  <a:lnTo>
                    <a:pt x="320" y="400"/>
                  </a:lnTo>
                  <a:lnTo>
                    <a:pt x="400" y="4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0" name="Group 294">
            <a:extLst>
              <a:ext uri="{FF2B5EF4-FFF2-40B4-BE49-F238E27FC236}">
                <a16:creationId xmlns="" xmlns:a16="http://schemas.microsoft.com/office/drawing/2014/main" id="{AB420FC9-0758-4ED6-8791-CB5A4BF47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7025" y="1276350"/>
            <a:ext cx="406400" cy="406400"/>
            <a:chOff x="5006" y="804"/>
            <a:chExt cx="256" cy="256"/>
          </a:xfrm>
        </p:grpSpPr>
        <p:sp>
          <p:nvSpPr>
            <p:cNvPr id="511" name="AutoShape 293">
              <a:extLst>
                <a:ext uri="{FF2B5EF4-FFF2-40B4-BE49-F238E27FC236}">
                  <a16:creationId xmlns="" xmlns:a16="http://schemas.microsoft.com/office/drawing/2014/main" id="{AE2C1E08-FF3E-4277-81A4-3F2C65BB83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6" y="80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295">
              <a:extLst>
                <a:ext uri="{FF2B5EF4-FFF2-40B4-BE49-F238E27FC236}">
                  <a16:creationId xmlns="" xmlns:a16="http://schemas.microsoft.com/office/drawing/2014/main" id="{8D4BAD99-8FB0-44A8-9691-DFFB2F425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" y="908"/>
              <a:ext cx="90" cy="49"/>
            </a:xfrm>
            <a:custGeom>
              <a:avLst/>
              <a:gdLst>
                <a:gd name="T0" fmla="*/ 106 w 145"/>
                <a:gd name="T1" fmla="*/ 0 h 78"/>
                <a:gd name="T2" fmla="*/ 106 w 145"/>
                <a:gd name="T3" fmla="*/ 0 h 78"/>
                <a:gd name="T4" fmla="*/ 0 w 145"/>
                <a:gd name="T5" fmla="*/ 0 h 78"/>
                <a:gd name="T6" fmla="*/ 14 w 145"/>
                <a:gd name="T7" fmla="*/ 56 h 78"/>
                <a:gd name="T8" fmla="*/ 14 w 145"/>
                <a:gd name="T9" fmla="*/ 66 h 78"/>
                <a:gd name="T10" fmla="*/ 28 w 145"/>
                <a:gd name="T11" fmla="*/ 52 h 78"/>
                <a:gd name="T12" fmla="*/ 54 w 145"/>
                <a:gd name="T13" fmla="*/ 78 h 78"/>
                <a:gd name="T14" fmla="*/ 80 w 145"/>
                <a:gd name="T15" fmla="*/ 52 h 78"/>
                <a:gd name="T16" fmla="*/ 106 w 145"/>
                <a:gd name="T17" fmla="*/ 78 h 78"/>
                <a:gd name="T18" fmla="*/ 145 w 145"/>
                <a:gd name="T19" fmla="*/ 39 h 78"/>
                <a:gd name="T20" fmla="*/ 106 w 145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78">
                  <a:moveTo>
                    <a:pt x="106" y="0"/>
                  </a:moveTo>
                  <a:lnTo>
                    <a:pt x="106" y="0"/>
                  </a:lnTo>
                  <a:lnTo>
                    <a:pt x="0" y="0"/>
                  </a:lnTo>
                  <a:cubicBezTo>
                    <a:pt x="9" y="17"/>
                    <a:pt x="14" y="36"/>
                    <a:pt x="14" y="56"/>
                  </a:cubicBezTo>
                  <a:cubicBezTo>
                    <a:pt x="14" y="59"/>
                    <a:pt x="14" y="63"/>
                    <a:pt x="14" y="66"/>
                  </a:cubicBezTo>
                  <a:lnTo>
                    <a:pt x="28" y="52"/>
                  </a:lnTo>
                  <a:lnTo>
                    <a:pt x="54" y="78"/>
                  </a:lnTo>
                  <a:lnTo>
                    <a:pt x="80" y="52"/>
                  </a:lnTo>
                  <a:lnTo>
                    <a:pt x="106" y="78"/>
                  </a:lnTo>
                  <a:lnTo>
                    <a:pt x="145" y="3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296">
              <a:extLst>
                <a:ext uri="{FF2B5EF4-FFF2-40B4-BE49-F238E27FC236}">
                  <a16:creationId xmlns="" xmlns:a16="http://schemas.microsoft.com/office/drawing/2014/main" id="{DC6CFCF2-3C84-4155-B7DD-5DAD3A2C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809"/>
              <a:ext cx="206" cy="255"/>
            </a:xfrm>
            <a:custGeom>
              <a:avLst/>
              <a:gdLst>
                <a:gd name="T0" fmla="*/ 262 w 332"/>
                <a:gd name="T1" fmla="*/ 247 h 410"/>
                <a:gd name="T2" fmla="*/ 268 w 332"/>
                <a:gd name="T3" fmla="*/ 216 h 410"/>
                <a:gd name="T4" fmla="*/ 233 w 332"/>
                <a:gd name="T5" fmla="*/ 143 h 410"/>
                <a:gd name="T6" fmla="*/ 214 w 332"/>
                <a:gd name="T7" fmla="*/ 107 h 410"/>
                <a:gd name="T8" fmla="*/ 213 w 332"/>
                <a:gd name="T9" fmla="*/ 99 h 410"/>
                <a:gd name="T10" fmla="*/ 211 w 332"/>
                <a:gd name="T11" fmla="*/ 81 h 410"/>
                <a:gd name="T12" fmla="*/ 200 w 332"/>
                <a:gd name="T13" fmla="*/ 55 h 410"/>
                <a:gd name="T14" fmla="*/ 183 w 332"/>
                <a:gd name="T15" fmla="*/ 31 h 410"/>
                <a:gd name="T16" fmla="*/ 160 w 332"/>
                <a:gd name="T17" fmla="*/ 14 h 410"/>
                <a:gd name="T18" fmla="*/ 144 w 332"/>
                <a:gd name="T19" fmla="*/ 6 h 410"/>
                <a:gd name="T20" fmla="*/ 127 w 332"/>
                <a:gd name="T21" fmla="*/ 2 h 410"/>
                <a:gd name="T22" fmla="*/ 107 w 332"/>
                <a:gd name="T23" fmla="*/ 0 h 410"/>
                <a:gd name="T24" fmla="*/ 91 w 332"/>
                <a:gd name="T25" fmla="*/ 1 h 410"/>
                <a:gd name="T26" fmla="*/ 74 w 332"/>
                <a:gd name="T27" fmla="*/ 5 h 410"/>
                <a:gd name="T28" fmla="*/ 43 w 332"/>
                <a:gd name="T29" fmla="*/ 21 h 410"/>
                <a:gd name="T30" fmla="*/ 19 w 332"/>
                <a:gd name="T31" fmla="*/ 47 h 410"/>
                <a:gd name="T32" fmla="*/ 10 w 332"/>
                <a:gd name="T33" fmla="*/ 61 h 410"/>
                <a:gd name="T34" fmla="*/ 4 w 332"/>
                <a:gd name="T35" fmla="*/ 77 h 410"/>
                <a:gd name="T36" fmla="*/ 1 w 332"/>
                <a:gd name="T37" fmla="*/ 97 h 410"/>
                <a:gd name="T38" fmla="*/ 0 w 332"/>
                <a:gd name="T39" fmla="*/ 114 h 410"/>
                <a:gd name="T40" fmla="*/ 3 w 332"/>
                <a:gd name="T41" fmla="*/ 131 h 410"/>
                <a:gd name="T42" fmla="*/ 8 w 332"/>
                <a:gd name="T43" fmla="*/ 147 h 410"/>
                <a:gd name="T44" fmla="*/ 16 w 332"/>
                <a:gd name="T45" fmla="*/ 163 h 410"/>
                <a:gd name="T46" fmla="*/ 27 w 332"/>
                <a:gd name="T47" fmla="*/ 177 h 410"/>
                <a:gd name="T48" fmla="*/ 41 w 332"/>
                <a:gd name="T49" fmla="*/ 190 h 410"/>
                <a:gd name="T50" fmla="*/ 53 w 332"/>
                <a:gd name="T51" fmla="*/ 199 h 410"/>
                <a:gd name="T52" fmla="*/ 69 w 332"/>
                <a:gd name="T53" fmla="*/ 206 h 410"/>
                <a:gd name="T54" fmla="*/ 81 w 332"/>
                <a:gd name="T55" fmla="*/ 210 h 410"/>
                <a:gd name="T56" fmla="*/ 107 w 332"/>
                <a:gd name="T57" fmla="*/ 213 h 410"/>
                <a:gd name="T58" fmla="*/ 131 w 332"/>
                <a:gd name="T59" fmla="*/ 210 h 410"/>
                <a:gd name="T60" fmla="*/ 166 w 332"/>
                <a:gd name="T61" fmla="*/ 196 h 410"/>
                <a:gd name="T62" fmla="*/ 131 w 332"/>
                <a:gd name="T63" fmla="*/ 183 h 410"/>
                <a:gd name="T64" fmla="*/ 107 w 332"/>
                <a:gd name="T65" fmla="*/ 187 h 410"/>
                <a:gd name="T66" fmla="*/ 86 w 332"/>
                <a:gd name="T67" fmla="*/ 184 h 410"/>
                <a:gd name="T68" fmla="*/ 54 w 332"/>
                <a:gd name="T69" fmla="*/ 166 h 410"/>
                <a:gd name="T70" fmla="*/ 38 w 332"/>
                <a:gd name="T71" fmla="*/ 147 h 410"/>
                <a:gd name="T72" fmla="*/ 29 w 332"/>
                <a:gd name="T73" fmla="*/ 122 h 410"/>
                <a:gd name="T74" fmla="*/ 27 w 332"/>
                <a:gd name="T75" fmla="*/ 97 h 410"/>
                <a:gd name="T76" fmla="*/ 33 w 332"/>
                <a:gd name="T77" fmla="*/ 76 h 410"/>
                <a:gd name="T78" fmla="*/ 40 w 332"/>
                <a:gd name="T79" fmla="*/ 62 h 410"/>
                <a:gd name="T80" fmla="*/ 56 w 332"/>
                <a:gd name="T81" fmla="*/ 45 h 410"/>
                <a:gd name="T82" fmla="*/ 68 w 332"/>
                <a:gd name="T83" fmla="*/ 36 h 410"/>
                <a:gd name="T84" fmla="*/ 90 w 332"/>
                <a:gd name="T85" fmla="*/ 28 h 410"/>
                <a:gd name="T86" fmla="*/ 106 w 332"/>
                <a:gd name="T87" fmla="*/ 26 h 410"/>
                <a:gd name="T88" fmla="*/ 122 w 332"/>
                <a:gd name="T89" fmla="*/ 28 h 410"/>
                <a:gd name="T90" fmla="*/ 138 w 332"/>
                <a:gd name="T91" fmla="*/ 32 h 410"/>
                <a:gd name="T92" fmla="*/ 152 w 332"/>
                <a:gd name="T93" fmla="*/ 40 h 410"/>
                <a:gd name="T94" fmla="*/ 169 w 332"/>
                <a:gd name="T95" fmla="*/ 55 h 410"/>
                <a:gd name="T96" fmla="*/ 177 w 332"/>
                <a:gd name="T97" fmla="*/ 68 h 410"/>
                <a:gd name="T98" fmla="*/ 185 w 332"/>
                <a:gd name="T99" fmla="*/ 90 h 410"/>
                <a:gd name="T100" fmla="*/ 187 w 332"/>
                <a:gd name="T101" fmla="*/ 101 h 410"/>
                <a:gd name="T102" fmla="*/ 174 w 332"/>
                <a:gd name="T103" fmla="*/ 122 h 410"/>
                <a:gd name="T104" fmla="*/ 148 w 332"/>
                <a:gd name="T105" fmla="*/ 126 h 410"/>
                <a:gd name="T106" fmla="*/ 129 w 332"/>
                <a:gd name="T107" fmla="*/ 134 h 410"/>
                <a:gd name="T108" fmla="*/ 100 w 332"/>
                <a:gd name="T109" fmla="*/ 159 h 410"/>
                <a:gd name="T110" fmla="*/ 192 w 332"/>
                <a:gd name="T111" fmla="*/ 162 h 410"/>
                <a:gd name="T112" fmla="*/ 174 w 332"/>
                <a:gd name="T113" fmla="*/ 309 h 410"/>
                <a:gd name="T114" fmla="*/ 204 w 332"/>
                <a:gd name="T115" fmla="*/ 337 h 410"/>
                <a:gd name="T116" fmla="*/ 277 w 332"/>
                <a:gd name="T117" fmla="*/ 410 h 410"/>
                <a:gd name="T118" fmla="*/ 249 w 332"/>
                <a:gd name="T119" fmla="*/ 272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2" h="410">
                  <a:moveTo>
                    <a:pt x="249" y="272"/>
                  </a:moveTo>
                  <a:lnTo>
                    <a:pt x="249" y="272"/>
                  </a:lnTo>
                  <a:cubicBezTo>
                    <a:pt x="254" y="265"/>
                    <a:pt x="258" y="258"/>
                    <a:pt x="261" y="250"/>
                  </a:cubicBezTo>
                  <a:cubicBezTo>
                    <a:pt x="261" y="249"/>
                    <a:pt x="262" y="248"/>
                    <a:pt x="262" y="247"/>
                  </a:cubicBezTo>
                  <a:cubicBezTo>
                    <a:pt x="263" y="245"/>
                    <a:pt x="264" y="242"/>
                    <a:pt x="265" y="240"/>
                  </a:cubicBezTo>
                  <a:cubicBezTo>
                    <a:pt x="265" y="238"/>
                    <a:pt x="265" y="237"/>
                    <a:pt x="266" y="235"/>
                  </a:cubicBezTo>
                  <a:cubicBezTo>
                    <a:pt x="266" y="232"/>
                    <a:pt x="267" y="229"/>
                    <a:pt x="267" y="226"/>
                  </a:cubicBezTo>
                  <a:cubicBezTo>
                    <a:pt x="268" y="222"/>
                    <a:pt x="268" y="219"/>
                    <a:pt x="268" y="216"/>
                  </a:cubicBezTo>
                  <a:cubicBezTo>
                    <a:pt x="268" y="193"/>
                    <a:pt x="260" y="173"/>
                    <a:pt x="246" y="157"/>
                  </a:cubicBezTo>
                  <a:cubicBezTo>
                    <a:pt x="246" y="156"/>
                    <a:pt x="246" y="156"/>
                    <a:pt x="245" y="155"/>
                  </a:cubicBezTo>
                  <a:cubicBezTo>
                    <a:pt x="242" y="151"/>
                    <a:pt x="238" y="147"/>
                    <a:pt x="234" y="144"/>
                  </a:cubicBezTo>
                  <a:cubicBezTo>
                    <a:pt x="234" y="144"/>
                    <a:pt x="233" y="143"/>
                    <a:pt x="233" y="143"/>
                  </a:cubicBezTo>
                  <a:cubicBezTo>
                    <a:pt x="230" y="141"/>
                    <a:pt x="228" y="139"/>
                    <a:pt x="225" y="137"/>
                  </a:cubicBezTo>
                  <a:cubicBezTo>
                    <a:pt x="221" y="135"/>
                    <a:pt x="217" y="132"/>
                    <a:pt x="212" y="130"/>
                  </a:cubicBezTo>
                  <a:cubicBezTo>
                    <a:pt x="212" y="130"/>
                    <a:pt x="211" y="130"/>
                    <a:pt x="211" y="130"/>
                  </a:cubicBezTo>
                  <a:cubicBezTo>
                    <a:pt x="213" y="122"/>
                    <a:pt x="214" y="114"/>
                    <a:pt x="214" y="107"/>
                  </a:cubicBezTo>
                  <a:cubicBezTo>
                    <a:pt x="214" y="107"/>
                    <a:pt x="214" y="107"/>
                    <a:pt x="214" y="106"/>
                  </a:cubicBezTo>
                  <a:cubicBezTo>
                    <a:pt x="214" y="106"/>
                    <a:pt x="214" y="106"/>
                    <a:pt x="214" y="106"/>
                  </a:cubicBezTo>
                  <a:cubicBezTo>
                    <a:pt x="214" y="105"/>
                    <a:pt x="214" y="104"/>
                    <a:pt x="214" y="103"/>
                  </a:cubicBezTo>
                  <a:cubicBezTo>
                    <a:pt x="214" y="102"/>
                    <a:pt x="214" y="100"/>
                    <a:pt x="213" y="99"/>
                  </a:cubicBezTo>
                  <a:cubicBezTo>
                    <a:pt x="213" y="98"/>
                    <a:pt x="213" y="96"/>
                    <a:pt x="213" y="95"/>
                  </a:cubicBezTo>
                  <a:cubicBezTo>
                    <a:pt x="213" y="93"/>
                    <a:pt x="213" y="92"/>
                    <a:pt x="212" y="90"/>
                  </a:cubicBezTo>
                  <a:cubicBezTo>
                    <a:pt x="212" y="88"/>
                    <a:pt x="212" y="86"/>
                    <a:pt x="211" y="84"/>
                  </a:cubicBezTo>
                  <a:cubicBezTo>
                    <a:pt x="211" y="83"/>
                    <a:pt x="211" y="82"/>
                    <a:pt x="211" y="81"/>
                  </a:cubicBezTo>
                  <a:cubicBezTo>
                    <a:pt x="210" y="79"/>
                    <a:pt x="209" y="76"/>
                    <a:pt x="209" y="74"/>
                  </a:cubicBezTo>
                  <a:cubicBezTo>
                    <a:pt x="209" y="74"/>
                    <a:pt x="209" y="73"/>
                    <a:pt x="208" y="73"/>
                  </a:cubicBezTo>
                  <a:cubicBezTo>
                    <a:pt x="206" y="67"/>
                    <a:pt x="204" y="61"/>
                    <a:pt x="200" y="55"/>
                  </a:cubicBezTo>
                  <a:cubicBezTo>
                    <a:pt x="200" y="55"/>
                    <a:pt x="200" y="55"/>
                    <a:pt x="200" y="55"/>
                  </a:cubicBezTo>
                  <a:cubicBezTo>
                    <a:pt x="199" y="52"/>
                    <a:pt x="197" y="49"/>
                    <a:pt x="195" y="46"/>
                  </a:cubicBezTo>
                  <a:cubicBezTo>
                    <a:pt x="194" y="45"/>
                    <a:pt x="193" y="44"/>
                    <a:pt x="192" y="42"/>
                  </a:cubicBezTo>
                  <a:cubicBezTo>
                    <a:pt x="191" y="41"/>
                    <a:pt x="190" y="40"/>
                    <a:pt x="189" y="38"/>
                  </a:cubicBezTo>
                  <a:cubicBezTo>
                    <a:pt x="187" y="36"/>
                    <a:pt x="185" y="33"/>
                    <a:pt x="183" y="31"/>
                  </a:cubicBezTo>
                  <a:cubicBezTo>
                    <a:pt x="183" y="31"/>
                    <a:pt x="183" y="31"/>
                    <a:pt x="182" y="31"/>
                  </a:cubicBezTo>
                  <a:cubicBezTo>
                    <a:pt x="178" y="26"/>
                    <a:pt x="173" y="22"/>
                    <a:pt x="167" y="18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4" y="16"/>
                    <a:pt x="162" y="15"/>
                    <a:pt x="160" y="14"/>
                  </a:cubicBezTo>
                  <a:cubicBezTo>
                    <a:pt x="159" y="13"/>
                    <a:pt x="158" y="13"/>
                    <a:pt x="158" y="12"/>
                  </a:cubicBezTo>
                  <a:cubicBezTo>
                    <a:pt x="156" y="11"/>
                    <a:pt x="154" y="11"/>
                    <a:pt x="152" y="10"/>
                  </a:cubicBezTo>
                  <a:cubicBezTo>
                    <a:pt x="151" y="9"/>
                    <a:pt x="149" y="8"/>
                    <a:pt x="148" y="8"/>
                  </a:cubicBezTo>
                  <a:cubicBezTo>
                    <a:pt x="146" y="7"/>
                    <a:pt x="145" y="7"/>
                    <a:pt x="144" y="6"/>
                  </a:cubicBezTo>
                  <a:cubicBezTo>
                    <a:pt x="142" y="5"/>
                    <a:pt x="140" y="5"/>
                    <a:pt x="138" y="4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3"/>
                    <a:pt x="134" y="3"/>
                    <a:pt x="133" y="3"/>
                  </a:cubicBezTo>
                  <a:cubicBezTo>
                    <a:pt x="131" y="3"/>
                    <a:pt x="129" y="2"/>
                    <a:pt x="127" y="2"/>
                  </a:cubicBezTo>
                  <a:cubicBezTo>
                    <a:pt x="125" y="1"/>
                    <a:pt x="124" y="1"/>
                    <a:pt x="122" y="1"/>
                  </a:cubicBezTo>
                  <a:cubicBezTo>
                    <a:pt x="120" y="1"/>
                    <a:pt x="119" y="0"/>
                    <a:pt x="117" y="0"/>
                  </a:cubicBezTo>
                  <a:cubicBezTo>
                    <a:pt x="115" y="0"/>
                    <a:pt x="113" y="0"/>
                    <a:pt x="110" y="0"/>
                  </a:cubicBezTo>
                  <a:cubicBezTo>
                    <a:pt x="109" y="0"/>
                    <a:pt x="108" y="0"/>
                    <a:pt x="107" y="0"/>
                  </a:cubicBezTo>
                  <a:cubicBezTo>
                    <a:pt x="107" y="0"/>
                    <a:pt x="106" y="0"/>
                    <a:pt x="106" y="0"/>
                  </a:cubicBezTo>
                  <a:cubicBezTo>
                    <a:pt x="104" y="0"/>
                    <a:pt x="102" y="0"/>
                    <a:pt x="100" y="0"/>
                  </a:cubicBezTo>
                  <a:cubicBezTo>
                    <a:pt x="98" y="0"/>
                    <a:pt x="97" y="0"/>
                    <a:pt x="95" y="0"/>
                  </a:cubicBezTo>
                  <a:cubicBezTo>
                    <a:pt x="94" y="0"/>
                    <a:pt x="92" y="1"/>
                    <a:pt x="91" y="1"/>
                  </a:cubicBezTo>
                  <a:cubicBezTo>
                    <a:pt x="89" y="1"/>
                    <a:pt x="87" y="2"/>
                    <a:pt x="85" y="2"/>
                  </a:cubicBezTo>
                  <a:cubicBezTo>
                    <a:pt x="84" y="2"/>
                    <a:pt x="83" y="2"/>
                    <a:pt x="82" y="3"/>
                  </a:cubicBezTo>
                  <a:cubicBezTo>
                    <a:pt x="79" y="3"/>
                    <a:pt x="77" y="4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7"/>
                    <a:pt x="61" y="10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15"/>
                    <a:pt x="50" y="16"/>
                    <a:pt x="47" y="18"/>
                  </a:cubicBezTo>
                  <a:cubicBezTo>
                    <a:pt x="45" y="19"/>
                    <a:pt x="44" y="20"/>
                    <a:pt x="43" y="21"/>
                  </a:cubicBezTo>
                  <a:cubicBezTo>
                    <a:pt x="41" y="22"/>
                    <a:pt x="40" y="23"/>
                    <a:pt x="39" y="24"/>
                  </a:cubicBezTo>
                  <a:cubicBezTo>
                    <a:pt x="36" y="26"/>
                    <a:pt x="34" y="29"/>
                    <a:pt x="32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6"/>
                    <a:pt x="22" y="41"/>
                    <a:pt x="19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7" y="49"/>
                    <a:pt x="16" y="51"/>
                    <a:pt x="14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2" y="58"/>
                    <a:pt x="11" y="59"/>
                    <a:pt x="10" y="61"/>
                  </a:cubicBezTo>
                  <a:cubicBezTo>
                    <a:pt x="10" y="63"/>
                    <a:pt x="9" y="64"/>
                    <a:pt x="8" y="66"/>
                  </a:cubicBezTo>
                  <a:cubicBezTo>
                    <a:pt x="8" y="67"/>
                    <a:pt x="7" y="69"/>
                    <a:pt x="7" y="70"/>
                  </a:cubicBezTo>
                  <a:cubicBezTo>
                    <a:pt x="6" y="72"/>
                    <a:pt x="5" y="74"/>
                    <a:pt x="5" y="76"/>
                  </a:cubicBezTo>
                  <a:cubicBezTo>
                    <a:pt x="5" y="76"/>
                    <a:pt x="4" y="76"/>
                    <a:pt x="4" y="77"/>
                  </a:cubicBezTo>
                  <a:cubicBezTo>
                    <a:pt x="4" y="78"/>
                    <a:pt x="3" y="80"/>
                    <a:pt x="3" y="82"/>
                  </a:cubicBezTo>
                  <a:cubicBezTo>
                    <a:pt x="3" y="83"/>
                    <a:pt x="2" y="84"/>
                    <a:pt x="2" y="85"/>
                  </a:cubicBezTo>
                  <a:cubicBezTo>
                    <a:pt x="2" y="89"/>
                    <a:pt x="1" y="92"/>
                    <a:pt x="1" y="95"/>
                  </a:cubicBezTo>
                  <a:cubicBezTo>
                    <a:pt x="1" y="96"/>
                    <a:pt x="1" y="97"/>
                    <a:pt x="1" y="97"/>
                  </a:cubicBezTo>
                  <a:cubicBezTo>
                    <a:pt x="0" y="100"/>
                    <a:pt x="0" y="103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8"/>
                    <a:pt x="0" y="109"/>
                  </a:cubicBezTo>
                  <a:cubicBezTo>
                    <a:pt x="0" y="111"/>
                    <a:pt x="0" y="113"/>
                    <a:pt x="0" y="114"/>
                  </a:cubicBezTo>
                  <a:cubicBezTo>
                    <a:pt x="1" y="116"/>
                    <a:pt x="1" y="118"/>
                    <a:pt x="1" y="119"/>
                  </a:cubicBezTo>
                  <a:cubicBezTo>
                    <a:pt x="1" y="120"/>
                    <a:pt x="1" y="121"/>
                    <a:pt x="1" y="122"/>
                  </a:cubicBezTo>
                  <a:cubicBezTo>
                    <a:pt x="2" y="125"/>
                    <a:pt x="2" y="127"/>
                    <a:pt x="3" y="129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4" y="133"/>
                    <a:pt x="4" y="136"/>
                    <a:pt x="5" y="138"/>
                  </a:cubicBezTo>
                  <a:cubicBezTo>
                    <a:pt x="5" y="138"/>
                    <a:pt x="5" y="139"/>
                    <a:pt x="5" y="139"/>
                  </a:cubicBezTo>
                  <a:cubicBezTo>
                    <a:pt x="6" y="141"/>
                    <a:pt x="7" y="144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9"/>
                    <a:pt x="10" y="152"/>
                    <a:pt x="12" y="154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3" y="157"/>
                    <a:pt x="14" y="159"/>
                    <a:pt x="16" y="162"/>
                  </a:cubicBezTo>
                  <a:cubicBezTo>
                    <a:pt x="16" y="162"/>
                    <a:pt x="16" y="162"/>
                    <a:pt x="16" y="163"/>
                  </a:cubicBezTo>
                  <a:cubicBezTo>
                    <a:pt x="18" y="165"/>
                    <a:pt x="19" y="167"/>
                    <a:pt x="20" y="169"/>
                  </a:cubicBezTo>
                  <a:cubicBezTo>
                    <a:pt x="21" y="169"/>
                    <a:pt x="21" y="170"/>
                    <a:pt x="21" y="170"/>
                  </a:cubicBezTo>
                  <a:cubicBezTo>
                    <a:pt x="23" y="172"/>
                    <a:pt x="24" y="173"/>
                    <a:pt x="25" y="175"/>
                  </a:cubicBezTo>
                  <a:cubicBezTo>
                    <a:pt x="26" y="176"/>
                    <a:pt x="27" y="177"/>
                    <a:pt x="27" y="177"/>
                  </a:cubicBezTo>
                  <a:cubicBezTo>
                    <a:pt x="28" y="179"/>
                    <a:pt x="30" y="180"/>
                    <a:pt x="31" y="181"/>
                  </a:cubicBezTo>
                  <a:cubicBezTo>
                    <a:pt x="32" y="182"/>
                    <a:pt x="33" y="183"/>
                    <a:pt x="34" y="184"/>
                  </a:cubicBezTo>
                  <a:cubicBezTo>
                    <a:pt x="35" y="185"/>
                    <a:pt x="36" y="186"/>
                    <a:pt x="37" y="187"/>
                  </a:cubicBezTo>
                  <a:cubicBezTo>
                    <a:pt x="38" y="188"/>
                    <a:pt x="39" y="189"/>
                    <a:pt x="41" y="190"/>
                  </a:cubicBezTo>
                  <a:cubicBezTo>
                    <a:pt x="42" y="191"/>
                    <a:pt x="43" y="191"/>
                    <a:pt x="44" y="192"/>
                  </a:cubicBezTo>
                  <a:cubicBezTo>
                    <a:pt x="45" y="193"/>
                    <a:pt x="46" y="194"/>
                    <a:pt x="48" y="195"/>
                  </a:cubicBezTo>
                  <a:cubicBezTo>
                    <a:pt x="49" y="196"/>
                    <a:pt x="50" y="196"/>
                    <a:pt x="51" y="197"/>
                  </a:cubicBezTo>
                  <a:cubicBezTo>
                    <a:pt x="52" y="198"/>
                    <a:pt x="53" y="198"/>
                    <a:pt x="53" y="199"/>
                  </a:cubicBezTo>
                  <a:cubicBezTo>
                    <a:pt x="54" y="199"/>
                    <a:pt x="54" y="199"/>
                    <a:pt x="55" y="199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8" y="201"/>
                    <a:pt x="60" y="202"/>
                    <a:pt x="63" y="203"/>
                  </a:cubicBezTo>
                  <a:cubicBezTo>
                    <a:pt x="65" y="204"/>
                    <a:pt x="67" y="205"/>
                    <a:pt x="69" y="206"/>
                  </a:cubicBezTo>
                  <a:cubicBezTo>
                    <a:pt x="71" y="207"/>
                    <a:pt x="72" y="207"/>
                    <a:pt x="74" y="208"/>
                  </a:cubicBezTo>
                  <a:cubicBezTo>
                    <a:pt x="75" y="208"/>
                    <a:pt x="76" y="209"/>
                    <a:pt x="77" y="209"/>
                  </a:cubicBezTo>
                  <a:cubicBezTo>
                    <a:pt x="78" y="209"/>
                    <a:pt x="79" y="209"/>
                    <a:pt x="80" y="210"/>
                  </a:cubicBezTo>
                  <a:cubicBezTo>
                    <a:pt x="80" y="210"/>
                    <a:pt x="81" y="210"/>
                    <a:pt x="81" y="210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3" y="210"/>
                    <a:pt x="84" y="211"/>
                    <a:pt x="86" y="211"/>
                  </a:cubicBezTo>
                  <a:cubicBezTo>
                    <a:pt x="89" y="211"/>
                    <a:pt x="91" y="212"/>
                    <a:pt x="94" y="212"/>
                  </a:cubicBezTo>
                  <a:cubicBezTo>
                    <a:pt x="98" y="213"/>
                    <a:pt x="102" y="213"/>
                    <a:pt x="107" y="213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11" y="213"/>
                    <a:pt x="114" y="213"/>
                    <a:pt x="118" y="212"/>
                  </a:cubicBezTo>
                  <a:cubicBezTo>
                    <a:pt x="119" y="212"/>
                    <a:pt x="121" y="212"/>
                    <a:pt x="123" y="212"/>
                  </a:cubicBezTo>
                  <a:cubicBezTo>
                    <a:pt x="126" y="212"/>
                    <a:pt x="128" y="211"/>
                    <a:pt x="131" y="210"/>
                  </a:cubicBezTo>
                  <a:cubicBezTo>
                    <a:pt x="133" y="210"/>
                    <a:pt x="136" y="209"/>
                    <a:pt x="138" y="209"/>
                  </a:cubicBezTo>
                  <a:cubicBezTo>
                    <a:pt x="139" y="208"/>
                    <a:pt x="139" y="208"/>
                    <a:pt x="139" y="208"/>
                  </a:cubicBezTo>
                  <a:cubicBezTo>
                    <a:pt x="139" y="208"/>
                    <a:pt x="139" y="208"/>
                    <a:pt x="139" y="208"/>
                  </a:cubicBezTo>
                  <a:cubicBezTo>
                    <a:pt x="149" y="205"/>
                    <a:pt x="158" y="201"/>
                    <a:pt x="166" y="196"/>
                  </a:cubicBezTo>
                  <a:cubicBezTo>
                    <a:pt x="172" y="191"/>
                    <a:pt x="174" y="183"/>
                    <a:pt x="170" y="177"/>
                  </a:cubicBezTo>
                  <a:cubicBezTo>
                    <a:pt x="167" y="173"/>
                    <a:pt x="163" y="171"/>
                    <a:pt x="159" y="171"/>
                  </a:cubicBezTo>
                  <a:cubicBezTo>
                    <a:pt x="156" y="171"/>
                    <a:pt x="153" y="172"/>
                    <a:pt x="151" y="173"/>
                  </a:cubicBezTo>
                  <a:cubicBezTo>
                    <a:pt x="145" y="178"/>
                    <a:pt x="138" y="181"/>
                    <a:pt x="131" y="183"/>
                  </a:cubicBezTo>
                  <a:cubicBezTo>
                    <a:pt x="129" y="184"/>
                    <a:pt x="127" y="184"/>
                    <a:pt x="125" y="184"/>
                  </a:cubicBezTo>
                  <a:cubicBezTo>
                    <a:pt x="123" y="185"/>
                    <a:pt x="121" y="185"/>
                    <a:pt x="119" y="186"/>
                  </a:cubicBezTo>
                  <a:cubicBezTo>
                    <a:pt x="118" y="186"/>
                    <a:pt x="117" y="186"/>
                    <a:pt x="115" y="186"/>
                  </a:cubicBezTo>
                  <a:cubicBezTo>
                    <a:pt x="113" y="186"/>
                    <a:pt x="110" y="187"/>
                    <a:pt x="107" y="187"/>
                  </a:cubicBezTo>
                  <a:cubicBezTo>
                    <a:pt x="105" y="187"/>
                    <a:pt x="103" y="186"/>
                    <a:pt x="101" y="186"/>
                  </a:cubicBezTo>
                  <a:cubicBezTo>
                    <a:pt x="97" y="186"/>
                    <a:pt x="93" y="185"/>
                    <a:pt x="89" y="184"/>
                  </a:cubicBezTo>
                  <a:cubicBezTo>
                    <a:pt x="88" y="184"/>
                    <a:pt x="87" y="184"/>
                    <a:pt x="86" y="184"/>
                  </a:cubicBezTo>
                  <a:lnTo>
                    <a:pt x="86" y="184"/>
                  </a:lnTo>
                  <a:cubicBezTo>
                    <a:pt x="78" y="182"/>
                    <a:pt x="71" y="178"/>
                    <a:pt x="64" y="174"/>
                  </a:cubicBezTo>
                  <a:cubicBezTo>
                    <a:pt x="64" y="174"/>
                    <a:pt x="63" y="173"/>
                    <a:pt x="62" y="173"/>
                  </a:cubicBezTo>
                  <a:cubicBezTo>
                    <a:pt x="61" y="172"/>
                    <a:pt x="60" y="171"/>
                    <a:pt x="59" y="170"/>
                  </a:cubicBezTo>
                  <a:cubicBezTo>
                    <a:pt x="57" y="169"/>
                    <a:pt x="56" y="168"/>
                    <a:pt x="54" y="166"/>
                  </a:cubicBezTo>
                  <a:cubicBezTo>
                    <a:pt x="52" y="165"/>
                    <a:pt x="51" y="163"/>
                    <a:pt x="49" y="161"/>
                  </a:cubicBezTo>
                  <a:cubicBezTo>
                    <a:pt x="48" y="160"/>
                    <a:pt x="46" y="159"/>
                    <a:pt x="45" y="157"/>
                  </a:cubicBezTo>
                  <a:cubicBezTo>
                    <a:pt x="43" y="155"/>
                    <a:pt x="42" y="153"/>
                    <a:pt x="41" y="151"/>
                  </a:cubicBezTo>
                  <a:cubicBezTo>
                    <a:pt x="40" y="149"/>
                    <a:pt x="39" y="148"/>
                    <a:pt x="38" y="147"/>
                  </a:cubicBezTo>
                  <a:cubicBezTo>
                    <a:pt x="36" y="144"/>
                    <a:pt x="35" y="142"/>
                    <a:pt x="34" y="139"/>
                  </a:cubicBezTo>
                  <a:cubicBezTo>
                    <a:pt x="34" y="138"/>
                    <a:pt x="33" y="136"/>
                    <a:pt x="32" y="135"/>
                  </a:cubicBezTo>
                  <a:cubicBezTo>
                    <a:pt x="31" y="133"/>
                    <a:pt x="31" y="130"/>
                    <a:pt x="30" y="127"/>
                  </a:cubicBezTo>
                  <a:cubicBezTo>
                    <a:pt x="29" y="126"/>
                    <a:pt x="29" y="124"/>
                    <a:pt x="29" y="122"/>
                  </a:cubicBezTo>
                  <a:cubicBezTo>
                    <a:pt x="28" y="120"/>
                    <a:pt x="28" y="118"/>
                    <a:pt x="28" y="115"/>
                  </a:cubicBezTo>
                  <a:cubicBezTo>
                    <a:pt x="27" y="113"/>
                    <a:pt x="27" y="111"/>
                    <a:pt x="27" y="109"/>
                  </a:cubicBezTo>
                  <a:cubicBezTo>
                    <a:pt x="27" y="105"/>
                    <a:pt x="27" y="101"/>
                    <a:pt x="27" y="98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8" y="93"/>
                    <a:pt x="29" y="89"/>
                    <a:pt x="30" y="85"/>
                  </a:cubicBezTo>
                  <a:cubicBezTo>
                    <a:pt x="30" y="85"/>
                    <a:pt x="30" y="84"/>
                    <a:pt x="30" y="83"/>
                  </a:cubicBezTo>
                  <a:cubicBezTo>
                    <a:pt x="31" y="82"/>
                    <a:pt x="31" y="81"/>
                    <a:pt x="32" y="79"/>
                  </a:cubicBezTo>
                  <a:cubicBezTo>
                    <a:pt x="32" y="78"/>
                    <a:pt x="32" y="77"/>
                    <a:pt x="33" y="76"/>
                  </a:cubicBezTo>
                  <a:cubicBezTo>
                    <a:pt x="33" y="75"/>
                    <a:pt x="34" y="74"/>
                    <a:pt x="34" y="73"/>
                  </a:cubicBezTo>
                  <a:cubicBezTo>
                    <a:pt x="35" y="71"/>
                    <a:pt x="36" y="70"/>
                    <a:pt x="36" y="68"/>
                  </a:cubicBezTo>
                  <a:cubicBezTo>
                    <a:pt x="37" y="68"/>
                    <a:pt x="37" y="67"/>
                    <a:pt x="37" y="67"/>
                  </a:cubicBezTo>
                  <a:cubicBezTo>
                    <a:pt x="38" y="65"/>
                    <a:pt x="39" y="63"/>
                    <a:pt x="40" y="62"/>
                  </a:cubicBezTo>
                  <a:cubicBezTo>
                    <a:pt x="41" y="62"/>
                    <a:pt x="41" y="62"/>
                    <a:pt x="41" y="61"/>
                  </a:cubicBezTo>
                  <a:cubicBezTo>
                    <a:pt x="43" y="57"/>
                    <a:pt x="47" y="53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2" y="48"/>
                    <a:pt x="54" y="46"/>
                    <a:pt x="56" y="45"/>
                  </a:cubicBezTo>
                  <a:cubicBezTo>
                    <a:pt x="57" y="44"/>
                    <a:pt x="58" y="43"/>
                    <a:pt x="59" y="43"/>
                  </a:cubicBezTo>
                  <a:cubicBezTo>
                    <a:pt x="60" y="42"/>
                    <a:pt x="61" y="41"/>
                    <a:pt x="62" y="40"/>
                  </a:cubicBezTo>
                  <a:cubicBezTo>
                    <a:pt x="64" y="39"/>
                    <a:pt x="66" y="38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73" y="34"/>
                    <a:pt x="77" y="32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4" y="30"/>
                    <a:pt x="86" y="29"/>
                    <a:pt x="88" y="29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2" y="28"/>
                    <a:pt x="93" y="28"/>
                    <a:pt x="95" y="27"/>
                  </a:cubicBezTo>
                  <a:cubicBezTo>
                    <a:pt x="96" y="27"/>
                    <a:pt x="97" y="27"/>
                    <a:pt x="98" y="27"/>
                  </a:cubicBezTo>
                  <a:cubicBezTo>
                    <a:pt x="99" y="27"/>
                    <a:pt x="100" y="27"/>
                    <a:pt x="102" y="27"/>
                  </a:cubicBezTo>
                  <a:cubicBezTo>
                    <a:pt x="103" y="26"/>
                    <a:pt x="105" y="26"/>
                    <a:pt x="106" y="26"/>
                  </a:cubicBezTo>
                  <a:cubicBezTo>
                    <a:pt x="107" y="26"/>
                    <a:pt x="109" y="26"/>
                    <a:pt x="110" y="26"/>
                  </a:cubicBezTo>
                  <a:cubicBezTo>
                    <a:pt x="111" y="26"/>
                    <a:pt x="113" y="26"/>
                    <a:pt x="114" y="27"/>
                  </a:cubicBezTo>
                  <a:cubicBezTo>
                    <a:pt x="116" y="27"/>
                    <a:pt x="117" y="27"/>
                    <a:pt x="118" y="27"/>
                  </a:cubicBezTo>
                  <a:cubicBezTo>
                    <a:pt x="120" y="27"/>
                    <a:pt x="121" y="27"/>
                    <a:pt x="122" y="28"/>
                  </a:cubicBezTo>
                  <a:cubicBezTo>
                    <a:pt x="124" y="28"/>
                    <a:pt x="125" y="28"/>
                    <a:pt x="127" y="29"/>
                  </a:cubicBezTo>
                  <a:cubicBezTo>
                    <a:pt x="128" y="29"/>
                    <a:pt x="129" y="29"/>
                    <a:pt x="130" y="30"/>
                  </a:cubicBezTo>
                  <a:cubicBezTo>
                    <a:pt x="131" y="30"/>
                    <a:pt x="133" y="31"/>
                    <a:pt x="134" y="31"/>
                  </a:cubicBezTo>
                  <a:cubicBezTo>
                    <a:pt x="135" y="32"/>
                    <a:pt x="137" y="32"/>
                    <a:pt x="138" y="32"/>
                  </a:cubicBezTo>
                  <a:cubicBezTo>
                    <a:pt x="139" y="33"/>
                    <a:pt x="140" y="33"/>
                    <a:pt x="141" y="34"/>
                  </a:cubicBezTo>
                  <a:cubicBezTo>
                    <a:pt x="142" y="35"/>
                    <a:pt x="144" y="35"/>
                    <a:pt x="145" y="36"/>
                  </a:cubicBezTo>
                  <a:cubicBezTo>
                    <a:pt x="145" y="36"/>
                    <a:pt x="146" y="36"/>
                    <a:pt x="147" y="37"/>
                  </a:cubicBezTo>
                  <a:cubicBezTo>
                    <a:pt x="148" y="38"/>
                    <a:pt x="150" y="39"/>
                    <a:pt x="152" y="40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6" y="43"/>
                    <a:pt x="160" y="46"/>
                    <a:pt x="164" y="50"/>
                  </a:cubicBezTo>
                  <a:cubicBezTo>
                    <a:pt x="164" y="50"/>
                    <a:pt x="164" y="50"/>
                    <a:pt x="164" y="50"/>
                  </a:cubicBezTo>
                  <a:cubicBezTo>
                    <a:pt x="165" y="52"/>
                    <a:pt x="167" y="53"/>
                    <a:pt x="169" y="55"/>
                  </a:cubicBezTo>
                  <a:cubicBezTo>
                    <a:pt x="169" y="56"/>
                    <a:pt x="170" y="57"/>
                    <a:pt x="171" y="58"/>
                  </a:cubicBezTo>
                  <a:cubicBezTo>
                    <a:pt x="172" y="59"/>
                    <a:pt x="172" y="60"/>
                    <a:pt x="173" y="61"/>
                  </a:cubicBezTo>
                  <a:cubicBezTo>
                    <a:pt x="175" y="63"/>
                    <a:pt x="176" y="65"/>
                    <a:pt x="177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80" y="72"/>
                    <a:pt x="182" y="77"/>
                    <a:pt x="183" y="82"/>
                  </a:cubicBezTo>
                  <a:cubicBezTo>
                    <a:pt x="183" y="82"/>
                    <a:pt x="183" y="82"/>
                    <a:pt x="183" y="82"/>
                  </a:cubicBezTo>
                  <a:cubicBezTo>
                    <a:pt x="184" y="84"/>
                    <a:pt x="184" y="86"/>
                    <a:pt x="185" y="88"/>
                  </a:cubicBezTo>
                  <a:cubicBezTo>
                    <a:pt x="185" y="88"/>
                    <a:pt x="185" y="89"/>
                    <a:pt x="185" y="90"/>
                  </a:cubicBezTo>
                  <a:cubicBezTo>
                    <a:pt x="186" y="91"/>
                    <a:pt x="186" y="93"/>
                    <a:pt x="186" y="94"/>
                  </a:cubicBezTo>
                  <a:cubicBezTo>
                    <a:pt x="186" y="95"/>
                    <a:pt x="186" y="96"/>
                    <a:pt x="186" y="97"/>
                  </a:cubicBezTo>
                  <a:cubicBezTo>
                    <a:pt x="187" y="97"/>
                    <a:pt x="187" y="97"/>
                    <a:pt x="187" y="98"/>
                  </a:cubicBezTo>
                  <a:cubicBezTo>
                    <a:pt x="187" y="99"/>
                    <a:pt x="187" y="100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187" y="111"/>
                    <a:pt x="187" y="117"/>
                    <a:pt x="185" y="123"/>
                  </a:cubicBezTo>
                  <a:cubicBezTo>
                    <a:pt x="183" y="123"/>
                    <a:pt x="181" y="122"/>
                    <a:pt x="179" y="122"/>
                  </a:cubicBezTo>
                  <a:cubicBezTo>
                    <a:pt x="178" y="122"/>
                    <a:pt x="176" y="122"/>
                    <a:pt x="174" y="122"/>
                  </a:cubicBezTo>
                  <a:cubicBezTo>
                    <a:pt x="171" y="122"/>
                    <a:pt x="167" y="122"/>
                    <a:pt x="164" y="123"/>
                  </a:cubicBezTo>
                  <a:cubicBezTo>
                    <a:pt x="162" y="123"/>
                    <a:pt x="160" y="124"/>
                    <a:pt x="158" y="124"/>
                  </a:cubicBezTo>
                  <a:cubicBezTo>
                    <a:pt x="157" y="124"/>
                    <a:pt x="155" y="124"/>
                    <a:pt x="154" y="125"/>
                  </a:cubicBezTo>
                  <a:cubicBezTo>
                    <a:pt x="152" y="125"/>
                    <a:pt x="150" y="126"/>
                    <a:pt x="148" y="126"/>
                  </a:cubicBezTo>
                  <a:cubicBezTo>
                    <a:pt x="145" y="127"/>
                    <a:pt x="141" y="128"/>
                    <a:pt x="138" y="130"/>
                  </a:cubicBezTo>
                  <a:lnTo>
                    <a:pt x="138" y="130"/>
                  </a:lnTo>
                  <a:cubicBezTo>
                    <a:pt x="136" y="131"/>
                    <a:pt x="134" y="132"/>
                    <a:pt x="132" y="133"/>
                  </a:cubicBezTo>
                  <a:cubicBezTo>
                    <a:pt x="131" y="133"/>
                    <a:pt x="130" y="134"/>
                    <a:pt x="129" y="134"/>
                  </a:cubicBezTo>
                  <a:cubicBezTo>
                    <a:pt x="128" y="135"/>
                    <a:pt x="127" y="135"/>
                    <a:pt x="126" y="136"/>
                  </a:cubicBezTo>
                  <a:cubicBezTo>
                    <a:pt x="124" y="137"/>
                    <a:pt x="122" y="138"/>
                    <a:pt x="120" y="140"/>
                  </a:cubicBezTo>
                  <a:cubicBezTo>
                    <a:pt x="120" y="140"/>
                    <a:pt x="120" y="140"/>
                    <a:pt x="119" y="140"/>
                  </a:cubicBezTo>
                  <a:cubicBezTo>
                    <a:pt x="112" y="146"/>
                    <a:pt x="105" y="152"/>
                    <a:pt x="100" y="159"/>
                  </a:cubicBezTo>
                  <a:cubicBezTo>
                    <a:pt x="102" y="160"/>
                    <a:pt x="105" y="160"/>
                    <a:pt x="107" y="160"/>
                  </a:cubicBezTo>
                  <a:cubicBezTo>
                    <a:pt x="118" y="160"/>
                    <a:pt x="128" y="157"/>
                    <a:pt x="136" y="151"/>
                  </a:cubicBezTo>
                  <a:cubicBezTo>
                    <a:pt x="143" y="147"/>
                    <a:pt x="151" y="144"/>
                    <a:pt x="159" y="144"/>
                  </a:cubicBezTo>
                  <a:cubicBezTo>
                    <a:pt x="172" y="144"/>
                    <a:pt x="184" y="151"/>
                    <a:pt x="192" y="162"/>
                  </a:cubicBezTo>
                  <a:cubicBezTo>
                    <a:pt x="204" y="181"/>
                    <a:pt x="199" y="206"/>
                    <a:pt x="181" y="218"/>
                  </a:cubicBezTo>
                  <a:cubicBezTo>
                    <a:pt x="159" y="232"/>
                    <a:pt x="133" y="240"/>
                    <a:pt x="107" y="240"/>
                  </a:cubicBezTo>
                  <a:cubicBezTo>
                    <a:pt x="99" y="240"/>
                    <a:pt x="91" y="239"/>
                    <a:pt x="84" y="238"/>
                  </a:cubicBezTo>
                  <a:cubicBezTo>
                    <a:pt x="94" y="279"/>
                    <a:pt x="130" y="309"/>
                    <a:pt x="174" y="309"/>
                  </a:cubicBezTo>
                  <a:cubicBezTo>
                    <a:pt x="185" y="309"/>
                    <a:pt x="194" y="307"/>
                    <a:pt x="204" y="304"/>
                  </a:cubicBezTo>
                  <a:lnTo>
                    <a:pt x="204" y="305"/>
                  </a:lnTo>
                  <a:lnTo>
                    <a:pt x="204" y="332"/>
                  </a:lnTo>
                  <a:lnTo>
                    <a:pt x="204" y="337"/>
                  </a:lnTo>
                  <a:lnTo>
                    <a:pt x="240" y="337"/>
                  </a:lnTo>
                  <a:lnTo>
                    <a:pt x="240" y="373"/>
                  </a:lnTo>
                  <a:lnTo>
                    <a:pt x="277" y="373"/>
                  </a:lnTo>
                  <a:lnTo>
                    <a:pt x="277" y="410"/>
                  </a:lnTo>
                  <a:lnTo>
                    <a:pt x="332" y="410"/>
                  </a:lnTo>
                  <a:lnTo>
                    <a:pt x="332" y="355"/>
                  </a:lnTo>
                  <a:lnTo>
                    <a:pt x="268" y="291"/>
                  </a:lnTo>
                  <a:lnTo>
                    <a:pt x="249" y="2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4" name="Group 299">
            <a:extLst>
              <a:ext uri="{FF2B5EF4-FFF2-40B4-BE49-F238E27FC236}">
                <a16:creationId xmlns="" xmlns:a16="http://schemas.microsoft.com/office/drawing/2014/main" id="{C03F41B6-FB05-4166-92FA-86F7A65E1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59550" y="1265238"/>
            <a:ext cx="406400" cy="406400"/>
            <a:chOff x="4132" y="797"/>
            <a:chExt cx="256" cy="256"/>
          </a:xfrm>
        </p:grpSpPr>
        <p:sp>
          <p:nvSpPr>
            <p:cNvPr id="515" name="AutoShape 298">
              <a:extLst>
                <a:ext uri="{FF2B5EF4-FFF2-40B4-BE49-F238E27FC236}">
                  <a16:creationId xmlns="" xmlns:a16="http://schemas.microsoft.com/office/drawing/2014/main" id="{DA2415B0-4586-42FB-9CC5-D09FC802788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2" y="79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300">
              <a:extLst>
                <a:ext uri="{FF2B5EF4-FFF2-40B4-BE49-F238E27FC236}">
                  <a16:creationId xmlns="" xmlns:a16="http://schemas.microsoft.com/office/drawing/2014/main" id="{0FA87249-F15E-4474-B6C2-A48936DD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795"/>
              <a:ext cx="199" cy="263"/>
            </a:xfrm>
            <a:custGeom>
              <a:avLst/>
              <a:gdLst>
                <a:gd name="T0" fmla="*/ 80 w 320"/>
                <a:gd name="T1" fmla="*/ 186 h 423"/>
                <a:gd name="T2" fmla="*/ 80 w 320"/>
                <a:gd name="T3" fmla="*/ 186 h 423"/>
                <a:gd name="T4" fmla="*/ 80 w 320"/>
                <a:gd name="T5" fmla="*/ 108 h 423"/>
                <a:gd name="T6" fmla="*/ 86 w 320"/>
                <a:gd name="T7" fmla="*/ 76 h 423"/>
                <a:gd name="T8" fmla="*/ 103 w 320"/>
                <a:gd name="T9" fmla="*/ 50 h 423"/>
                <a:gd name="T10" fmla="*/ 128 w 320"/>
                <a:gd name="T11" fmla="*/ 32 h 423"/>
                <a:gd name="T12" fmla="*/ 160 w 320"/>
                <a:gd name="T13" fmla="*/ 26 h 423"/>
                <a:gd name="T14" fmla="*/ 192 w 320"/>
                <a:gd name="T15" fmla="*/ 32 h 423"/>
                <a:gd name="T16" fmla="*/ 217 w 320"/>
                <a:gd name="T17" fmla="*/ 50 h 423"/>
                <a:gd name="T18" fmla="*/ 234 w 320"/>
                <a:gd name="T19" fmla="*/ 76 h 423"/>
                <a:gd name="T20" fmla="*/ 240 w 320"/>
                <a:gd name="T21" fmla="*/ 108 h 423"/>
                <a:gd name="T22" fmla="*/ 240 w 320"/>
                <a:gd name="T23" fmla="*/ 186 h 423"/>
                <a:gd name="T24" fmla="*/ 80 w 320"/>
                <a:gd name="T25" fmla="*/ 186 h 423"/>
                <a:gd name="T26" fmla="*/ 160 w 320"/>
                <a:gd name="T27" fmla="*/ 365 h 423"/>
                <a:gd name="T28" fmla="*/ 160 w 320"/>
                <a:gd name="T29" fmla="*/ 365 h 423"/>
                <a:gd name="T30" fmla="*/ 106 w 320"/>
                <a:gd name="T31" fmla="*/ 311 h 423"/>
                <a:gd name="T32" fmla="*/ 160 w 320"/>
                <a:gd name="T33" fmla="*/ 258 h 423"/>
                <a:gd name="T34" fmla="*/ 213 w 320"/>
                <a:gd name="T35" fmla="*/ 311 h 423"/>
                <a:gd name="T36" fmla="*/ 160 w 320"/>
                <a:gd name="T37" fmla="*/ 365 h 423"/>
                <a:gd name="T38" fmla="*/ 266 w 320"/>
                <a:gd name="T39" fmla="*/ 186 h 423"/>
                <a:gd name="T40" fmla="*/ 266 w 320"/>
                <a:gd name="T41" fmla="*/ 186 h 423"/>
                <a:gd name="T42" fmla="*/ 266 w 320"/>
                <a:gd name="T43" fmla="*/ 108 h 423"/>
                <a:gd name="T44" fmla="*/ 258 w 320"/>
                <a:gd name="T45" fmla="*/ 65 h 423"/>
                <a:gd name="T46" fmla="*/ 236 w 320"/>
                <a:gd name="T47" fmla="*/ 31 h 423"/>
                <a:gd name="T48" fmla="*/ 202 w 320"/>
                <a:gd name="T49" fmla="*/ 7 h 423"/>
                <a:gd name="T50" fmla="*/ 160 w 320"/>
                <a:gd name="T51" fmla="*/ 0 h 423"/>
                <a:gd name="T52" fmla="*/ 118 w 320"/>
                <a:gd name="T53" fmla="*/ 7 h 423"/>
                <a:gd name="T54" fmla="*/ 84 w 320"/>
                <a:gd name="T55" fmla="*/ 31 h 423"/>
                <a:gd name="T56" fmla="*/ 61 w 320"/>
                <a:gd name="T57" fmla="*/ 65 h 423"/>
                <a:gd name="T58" fmla="*/ 53 w 320"/>
                <a:gd name="T59" fmla="*/ 108 h 423"/>
                <a:gd name="T60" fmla="*/ 53 w 320"/>
                <a:gd name="T61" fmla="*/ 186 h 423"/>
                <a:gd name="T62" fmla="*/ 0 w 320"/>
                <a:gd name="T63" fmla="*/ 186 h 423"/>
                <a:gd name="T64" fmla="*/ 0 w 320"/>
                <a:gd name="T65" fmla="*/ 423 h 423"/>
                <a:gd name="T66" fmla="*/ 320 w 320"/>
                <a:gd name="T67" fmla="*/ 423 h 423"/>
                <a:gd name="T68" fmla="*/ 320 w 320"/>
                <a:gd name="T69" fmla="*/ 186 h 423"/>
                <a:gd name="T70" fmla="*/ 266 w 320"/>
                <a:gd name="T71" fmla="*/ 18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423">
                  <a:moveTo>
                    <a:pt x="80" y="186"/>
                  </a:moveTo>
                  <a:lnTo>
                    <a:pt x="80" y="186"/>
                  </a:lnTo>
                  <a:lnTo>
                    <a:pt x="80" y="108"/>
                  </a:lnTo>
                  <a:cubicBezTo>
                    <a:pt x="80" y="96"/>
                    <a:pt x="82" y="86"/>
                    <a:pt x="86" y="76"/>
                  </a:cubicBezTo>
                  <a:cubicBezTo>
                    <a:pt x="90" y="66"/>
                    <a:pt x="95" y="57"/>
                    <a:pt x="103" y="50"/>
                  </a:cubicBezTo>
                  <a:cubicBezTo>
                    <a:pt x="110" y="42"/>
                    <a:pt x="118" y="36"/>
                    <a:pt x="128" y="32"/>
                  </a:cubicBezTo>
                  <a:cubicBezTo>
                    <a:pt x="138" y="28"/>
                    <a:pt x="148" y="26"/>
                    <a:pt x="160" y="26"/>
                  </a:cubicBezTo>
                  <a:cubicBezTo>
                    <a:pt x="171" y="26"/>
                    <a:pt x="182" y="28"/>
                    <a:pt x="192" y="32"/>
                  </a:cubicBezTo>
                  <a:cubicBezTo>
                    <a:pt x="201" y="36"/>
                    <a:pt x="210" y="42"/>
                    <a:pt x="217" y="50"/>
                  </a:cubicBezTo>
                  <a:cubicBezTo>
                    <a:pt x="224" y="57"/>
                    <a:pt x="230" y="66"/>
                    <a:pt x="234" y="76"/>
                  </a:cubicBezTo>
                  <a:cubicBezTo>
                    <a:pt x="238" y="86"/>
                    <a:pt x="240" y="96"/>
                    <a:pt x="240" y="108"/>
                  </a:cubicBezTo>
                  <a:lnTo>
                    <a:pt x="240" y="186"/>
                  </a:lnTo>
                  <a:lnTo>
                    <a:pt x="80" y="186"/>
                  </a:lnTo>
                  <a:close/>
                  <a:moveTo>
                    <a:pt x="160" y="365"/>
                  </a:moveTo>
                  <a:lnTo>
                    <a:pt x="160" y="365"/>
                  </a:lnTo>
                  <a:cubicBezTo>
                    <a:pt x="130" y="365"/>
                    <a:pt x="106" y="341"/>
                    <a:pt x="106" y="311"/>
                  </a:cubicBezTo>
                  <a:cubicBezTo>
                    <a:pt x="106" y="282"/>
                    <a:pt x="130" y="258"/>
                    <a:pt x="160" y="258"/>
                  </a:cubicBezTo>
                  <a:cubicBezTo>
                    <a:pt x="189" y="258"/>
                    <a:pt x="213" y="282"/>
                    <a:pt x="213" y="311"/>
                  </a:cubicBezTo>
                  <a:cubicBezTo>
                    <a:pt x="213" y="341"/>
                    <a:pt x="189" y="365"/>
                    <a:pt x="160" y="365"/>
                  </a:cubicBezTo>
                  <a:close/>
                  <a:moveTo>
                    <a:pt x="266" y="186"/>
                  </a:moveTo>
                  <a:lnTo>
                    <a:pt x="266" y="186"/>
                  </a:lnTo>
                  <a:lnTo>
                    <a:pt x="266" y="108"/>
                  </a:lnTo>
                  <a:cubicBezTo>
                    <a:pt x="266" y="93"/>
                    <a:pt x="264" y="79"/>
                    <a:pt x="258" y="65"/>
                  </a:cubicBezTo>
                  <a:cubicBezTo>
                    <a:pt x="253" y="52"/>
                    <a:pt x="245" y="41"/>
                    <a:pt x="236" y="31"/>
                  </a:cubicBezTo>
                  <a:cubicBezTo>
                    <a:pt x="226" y="21"/>
                    <a:pt x="215" y="13"/>
                    <a:pt x="202" y="7"/>
                  </a:cubicBezTo>
                  <a:cubicBezTo>
                    <a:pt x="189" y="3"/>
                    <a:pt x="175" y="0"/>
                    <a:pt x="160" y="0"/>
                  </a:cubicBezTo>
                  <a:cubicBezTo>
                    <a:pt x="145" y="0"/>
                    <a:pt x="131" y="3"/>
                    <a:pt x="118" y="7"/>
                  </a:cubicBezTo>
                  <a:cubicBezTo>
                    <a:pt x="105" y="13"/>
                    <a:pt x="93" y="21"/>
                    <a:pt x="84" y="31"/>
                  </a:cubicBezTo>
                  <a:cubicBezTo>
                    <a:pt x="74" y="41"/>
                    <a:pt x="67" y="52"/>
                    <a:pt x="61" y="65"/>
                  </a:cubicBezTo>
                  <a:cubicBezTo>
                    <a:pt x="56" y="79"/>
                    <a:pt x="53" y="93"/>
                    <a:pt x="53" y="108"/>
                  </a:cubicBezTo>
                  <a:lnTo>
                    <a:pt x="53" y="186"/>
                  </a:lnTo>
                  <a:lnTo>
                    <a:pt x="0" y="186"/>
                  </a:lnTo>
                  <a:lnTo>
                    <a:pt x="0" y="423"/>
                  </a:lnTo>
                  <a:lnTo>
                    <a:pt x="320" y="423"/>
                  </a:lnTo>
                  <a:lnTo>
                    <a:pt x="320" y="186"/>
                  </a:lnTo>
                  <a:lnTo>
                    <a:pt x="266" y="1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301">
              <a:extLst>
                <a:ext uri="{FF2B5EF4-FFF2-40B4-BE49-F238E27FC236}">
                  <a16:creationId xmlns="" xmlns:a16="http://schemas.microsoft.com/office/drawing/2014/main" id="{5A4E7DA8-FE19-4CC8-810C-B7C60E545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972"/>
              <a:ext cx="33" cy="33"/>
            </a:xfrm>
            <a:custGeom>
              <a:avLst/>
              <a:gdLst>
                <a:gd name="T0" fmla="*/ 27 w 53"/>
                <a:gd name="T1" fmla="*/ 0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53 w 53"/>
                <a:gd name="T9" fmla="*/ 26 h 53"/>
                <a:gd name="T10" fmla="*/ 27 w 53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27" y="0"/>
                  </a:moveTo>
                  <a:lnTo>
                    <a:pt x="27" y="0"/>
                  </a:ln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3" y="41"/>
                    <a:pt x="53" y="26"/>
                  </a:cubicBezTo>
                  <a:cubicBezTo>
                    <a:pt x="53" y="11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8" name="Group 304">
            <a:extLst>
              <a:ext uri="{FF2B5EF4-FFF2-40B4-BE49-F238E27FC236}">
                <a16:creationId xmlns="" xmlns:a16="http://schemas.microsoft.com/office/drawing/2014/main" id="{41DCFE5B-4145-43AD-AEB7-285F9271FC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3350" y="1254125"/>
            <a:ext cx="406400" cy="406400"/>
            <a:chOff x="3284" y="790"/>
            <a:chExt cx="256" cy="256"/>
          </a:xfrm>
        </p:grpSpPr>
        <p:sp>
          <p:nvSpPr>
            <p:cNvPr id="519" name="AutoShape 303">
              <a:extLst>
                <a:ext uri="{FF2B5EF4-FFF2-40B4-BE49-F238E27FC236}">
                  <a16:creationId xmlns="" xmlns:a16="http://schemas.microsoft.com/office/drawing/2014/main" id="{2E1168F7-ECDE-4488-997E-81E9DF207E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84" y="79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305">
              <a:extLst>
                <a:ext uri="{FF2B5EF4-FFF2-40B4-BE49-F238E27FC236}">
                  <a16:creationId xmlns="" xmlns:a16="http://schemas.microsoft.com/office/drawing/2014/main" id="{12AACD59-EA75-4534-A257-6899F2D706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7" y="788"/>
              <a:ext cx="199" cy="263"/>
            </a:xfrm>
            <a:custGeom>
              <a:avLst/>
              <a:gdLst>
                <a:gd name="T0" fmla="*/ 160 w 320"/>
                <a:gd name="T1" fmla="*/ 365 h 423"/>
                <a:gd name="T2" fmla="*/ 160 w 320"/>
                <a:gd name="T3" fmla="*/ 365 h 423"/>
                <a:gd name="T4" fmla="*/ 106 w 320"/>
                <a:gd name="T5" fmla="*/ 311 h 423"/>
                <a:gd name="T6" fmla="*/ 160 w 320"/>
                <a:gd name="T7" fmla="*/ 258 h 423"/>
                <a:gd name="T8" fmla="*/ 213 w 320"/>
                <a:gd name="T9" fmla="*/ 311 h 423"/>
                <a:gd name="T10" fmla="*/ 160 w 320"/>
                <a:gd name="T11" fmla="*/ 365 h 423"/>
                <a:gd name="T12" fmla="*/ 266 w 320"/>
                <a:gd name="T13" fmla="*/ 186 h 423"/>
                <a:gd name="T14" fmla="*/ 266 w 320"/>
                <a:gd name="T15" fmla="*/ 186 h 423"/>
                <a:gd name="T16" fmla="*/ 266 w 320"/>
                <a:gd name="T17" fmla="*/ 108 h 423"/>
                <a:gd name="T18" fmla="*/ 258 w 320"/>
                <a:gd name="T19" fmla="*/ 65 h 423"/>
                <a:gd name="T20" fmla="*/ 236 w 320"/>
                <a:gd name="T21" fmla="*/ 31 h 423"/>
                <a:gd name="T22" fmla="*/ 202 w 320"/>
                <a:gd name="T23" fmla="*/ 7 h 423"/>
                <a:gd name="T24" fmla="*/ 160 w 320"/>
                <a:gd name="T25" fmla="*/ 0 h 423"/>
                <a:gd name="T26" fmla="*/ 118 w 320"/>
                <a:gd name="T27" fmla="*/ 7 h 423"/>
                <a:gd name="T28" fmla="*/ 84 w 320"/>
                <a:gd name="T29" fmla="*/ 31 h 423"/>
                <a:gd name="T30" fmla="*/ 61 w 320"/>
                <a:gd name="T31" fmla="*/ 65 h 423"/>
                <a:gd name="T32" fmla="*/ 53 w 320"/>
                <a:gd name="T33" fmla="*/ 106 h 423"/>
                <a:gd name="T34" fmla="*/ 80 w 320"/>
                <a:gd name="T35" fmla="*/ 106 h 423"/>
                <a:gd name="T36" fmla="*/ 86 w 320"/>
                <a:gd name="T37" fmla="*/ 76 h 423"/>
                <a:gd name="T38" fmla="*/ 103 w 320"/>
                <a:gd name="T39" fmla="*/ 50 h 423"/>
                <a:gd name="T40" fmla="*/ 128 w 320"/>
                <a:gd name="T41" fmla="*/ 32 h 423"/>
                <a:gd name="T42" fmla="*/ 160 w 320"/>
                <a:gd name="T43" fmla="*/ 26 h 423"/>
                <a:gd name="T44" fmla="*/ 192 w 320"/>
                <a:gd name="T45" fmla="*/ 32 h 423"/>
                <a:gd name="T46" fmla="*/ 217 w 320"/>
                <a:gd name="T47" fmla="*/ 50 h 423"/>
                <a:gd name="T48" fmla="*/ 234 w 320"/>
                <a:gd name="T49" fmla="*/ 76 h 423"/>
                <a:gd name="T50" fmla="*/ 240 w 320"/>
                <a:gd name="T51" fmla="*/ 108 h 423"/>
                <a:gd name="T52" fmla="*/ 240 w 320"/>
                <a:gd name="T53" fmla="*/ 186 h 423"/>
                <a:gd name="T54" fmla="*/ 0 w 320"/>
                <a:gd name="T55" fmla="*/ 186 h 423"/>
                <a:gd name="T56" fmla="*/ 0 w 320"/>
                <a:gd name="T57" fmla="*/ 423 h 423"/>
                <a:gd name="T58" fmla="*/ 320 w 320"/>
                <a:gd name="T59" fmla="*/ 423 h 423"/>
                <a:gd name="T60" fmla="*/ 320 w 320"/>
                <a:gd name="T61" fmla="*/ 186 h 423"/>
                <a:gd name="T62" fmla="*/ 266 w 320"/>
                <a:gd name="T63" fmla="*/ 18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0" h="423">
                  <a:moveTo>
                    <a:pt x="160" y="365"/>
                  </a:moveTo>
                  <a:lnTo>
                    <a:pt x="160" y="365"/>
                  </a:lnTo>
                  <a:cubicBezTo>
                    <a:pt x="130" y="365"/>
                    <a:pt x="106" y="341"/>
                    <a:pt x="106" y="311"/>
                  </a:cubicBezTo>
                  <a:cubicBezTo>
                    <a:pt x="106" y="282"/>
                    <a:pt x="130" y="258"/>
                    <a:pt x="160" y="258"/>
                  </a:cubicBezTo>
                  <a:cubicBezTo>
                    <a:pt x="189" y="258"/>
                    <a:pt x="213" y="282"/>
                    <a:pt x="213" y="311"/>
                  </a:cubicBezTo>
                  <a:cubicBezTo>
                    <a:pt x="213" y="341"/>
                    <a:pt x="189" y="365"/>
                    <a:pt x="160" y="365"/>
                  </a:cubicBezTo>
                  <a:close/>
                  <a:moveTo>
                    <a:pt x="266" y="186"/>
                  </a:moveTo>
                  <a:lnTo>
                    <a:pt x="266" y="186"/>
                  </a:lnTo>
                  <a:lnTo>
                    <a:pt x="266" y="108"/>
                  </a:lnTo>
                  <a:cubicBezTo>
                    <a:pt x="266" y="93"/>
                    <a:pt x="264" y="79"/>
                    <a:pt x="258" y="65"/>
                  </a:cubicBezTo>
                  <a:cubicBezTo>
                    <a:pt x="253" y="52"/>
                    <a:pt x="245" y="41"/>
                    <a:pt x="236" y="31"/>
                  </a:cubicBezTo>
                  <a:cubicBezTo>
                    <a:pt x="226" y="21"/>
                    <a:pt x="215" y="13"/>
                    <a:pt x="202" y="7"/>
                  </a:cubicBezTo>
                  <a:cubicBezTo>
                    <a:pt x="189" y="3"/>
                    <a:pt x="175" y="0"/>
                    <a:pt x="160" y="0"/>
                  </a:cubicBezTo>
                  <a:cubicBezTo>
                    <a:pt x="145" y="0"/>
                    <a:pt x="131" y="3"/>
                    <a:pt x="118" y="7"/>
                  </a:cubicBezTo>
                  <a:cubicBezTo>
                    <a:pt x="105" y="13"/>
                    <a:pt x="93" y="21"/>
                    <a:pt x="84" y="31"/>
                  </a:cubicBezTo>
                  <a:cubicBezTo>
                    <a:pt x="74" y="41"/>
                    <a:pt x="67" y="52"/>
                    <a:pt x="61" y="65"/>
                  </a:cubicBezTo>
                  <a:cubicBezTo>
                    <a:pt x="56" y="78"/>
                    <a:pt x="53" y="91"/>
                    <a:pt x="53" y="106"/>
                  </a:cubicBezTo>
                  <a:lnTo>
                    <a:pt x="80" y="106"/>
                  </a:lnTo>
                  <a:cubicBezTo>
                    <a:pt x="80" y="95"/>
                    <a:pt x="82" y="85"/>
                    <a:pt x="86" y="76"/>
                  </a:cubicBezTo>
                  <a:cubicBezTo>
                    <a:pt x="90" y="66"/>
                    <a:pt x="95" y="57"/>
                    <a:pt x="103" y="50"/>
                  </a:cubicBezTo>
                  <a:cubicBezTo>
                    <a:pt x="110" y="42"/>
                    <a:pt x="118" y="36"/>
                    <a:pt x="128" y="32"/>
                  </a:cubicBezTo>
                  <a:cubicBezTo>
                    <a:pt x="138" y="28"/>
                    <a:pt x="148" y="26"/>
                    <a:pt x="160" y="26"/>
                  </a:cubicBezTo>
                  <a:cubicBezTo>
                    <a:pt x="171" y="26"/>
                    <a:pt x="182" y="28"/>
                    <a:pt x="192" y="32"/>
                  </a:cubicBezTo>
                  <a:cubicBezTo>
                    <a:pt x="201" y="36"/>
                    <a:pt x="210" y="42"/>
                    <a:pt x="217" y="50"/>
                  </a:cubicBezTo>
                  <a:cubicBezTo>
                    <a:pt x="224" y="57"/>
                    <a:pt x="230" y="66"/>
                    <a:pt x="234" y="76"/>
                  </a:cubicBezTo>
                  <a:cubicBezTo>
                    <a:pt x="238" y="86"/>
                    <a:pt x="240" y="96"/>
                    <a:pt x="240" y="108"/>
                  </a:cubicBezTo>
                  <a:lnTo>
                    <a:pt x="240" y="186"/>
                  </a:lnTo>
                  <a:lnTo>
                    <a:pt x="0" y="186"/>
                  </a:lnTo>
                  <a:lnTo>
                    <a:pt x="0" y="423"/>
                  </a:lnTo>
                  <a:lnTo>
                    <a:pt x="320" y="423"/>
                  </a:lnTo>
                  <a:lnTo>
                    <a:pt x="320" y="186"/>
                  </a:lnTo>
                  <a:lnTo>
                    <a:pt x="266" y="1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306">
              <a:extLst>
                <a:ext uri="{FF2B5EF4-FFF2-40B4-BE49-F238E27FC236}">
                  <a16:creationId xmlns="" xmlns:a16="http://schemas.microsoft.com/office/drawing/2014/main" id="{F25CAD3B-536A-47F6-A914-F4ACF179B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" y="965"/>
              <a:ext cx="33" cy="33"/>
            </a:xfrm>
            <a:custGeom>
              <a:avLst/>
              <a:gdLst>
                <a:gd name="T0" fmla="*/ 27 w 53"/>
                <a:gd name="T1" fmla="*/ 0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53 w 53"/>
                <a:gd name="T9" fmla="*/ 26 h 53"/>
                <a:gd name="T10" fmla="*/ 27 w 53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27" y="0"/>
                  </a:moveTo>
                  <a:lnTo>
                    <a:pt x="27" y="0"/>
                  </a:ln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3" y="41"/>
                    <a:pt x="53" y="26"/>
                  </a:cubicBezTo>
                  <a:cubicBezTo>
                    <a:pt x="53" y="11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307">
              <a:extLst>
                <a:ext uri="{FF2B5EF4-FFF2-40B4-BE49-F238E27FC236}">
                  <a16:creationId xmlns="" xmlns:a16="http://schemas.microsoft.com/office/drawing/2014/main" id="{8A64E0A2-F577-426B-A68E-06E54A42A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" y="904"/>
              <a:ext cx="54" cy="0"/>
            </a:xfrm>
            <a:custGeom>
              <a:avLst/>
              <a:gdLst>
                <a:gd name="T0" fmla="*/ 86 w 86"/>
                <a:gd name="T1" fmla="*/ 86 w 86"/>
                <a:gd name="T2" fmla="*/ 86 w 86"/>
                <a:gd name="T3" fmla="*/ 63 w 86"/>
                <a:gd name="T4" fmla="*/ 36 w 86"/>
                <a:gd name="T5" fmla="*/ 0 w 86"/>
                <a:gd name="T6" fmla="*/ 0 w 86"/>
                <a:gd name="T7" fmla="*/ 86 w 8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86">
                  <a:moveTo>
                    <a:pt x="86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3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3" name="Group 310">
            <a:extLst>
              <a:ext uri="{FF2B5EF4-FFF2-40B4-BE49-F238E27FC236}">
                <a16:creationId xmlns="" xmlns:a16="http://schemas.microsoft.com/office/drawing/2014/main" id="{47150FAD-5A19-46E1-91F9-71A3231408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3175" y="1276350"/>
            <a:ext cx="406400" cy="406400"/>
            <a:chOff x="2402" y="804"/>
            <a:chExt cx="256" cy="256"/>
          </a:xfrm>
        </p:grpSpPr>
        <p:sp>
          <p:nvSpPr>
            <p:cNvPr id="524" name="AutoShape 309">
              <a:extLst>
                <a:ext uri="{FF2B5EF4-FFF2-40B4-BE49-F238E27FC236}">
                  <a16:creationId xmlns="" xmlns:a16="http://schemas.microsoft.com/office/drawing/2014/main" id="{2EFCA200-1F0B-49F2-9AE2-FFBE5DAB8B3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2" y="80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311">
              <a:extLst>
                <a:ext uri="{FF2B5EF4-FFF2-40B4-BE49-F238E27FC236}">
                  <a16:creationId xmlns="" xmlns:a16="http://schemas.microsoft.com/office/drawing/2014/main" id="{96D8FAFF-B240-4D28-A891-1D258AA7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841"/>
              <a:ext cx="106" cy="29"/>
            </a:xfrm>
            <a:custGeom>
              <a:avLst/>
              <a:gdLst>
                <a:gd name="T0" fmla="*/ 171 w 171"/>
                <a:gd name="T1" fmla="*/ 0 h 47"/>
                <a:gd name="T2" fmla="*/ 171 w 171"/>
                <a:gd name="T3" fmla="*/ 0 h 47"/>
                <a:gd name="T4" fmla="*/ 34 w 171"/>
                <a:gd name="T5" fmla="*/ 0 h 47"/>
                <a:gd name="T6" fmla="*/ 0 w 171"/>
                <a:gd name="T7" fmla="*/ 34 h 47"/>
                <a:gd name="T8" fmla="*/ 0 w 171"/>
                <a:gd name="T9" fmla="*/ 47 h 47"/>
                <a:gd name="T10" fmla="*/ 60 w 171"/>
                <a:gd name="T11" fmla="*/ 31 h 47"/>
                <a:gd name="T12" fmla="*/ 171 w 171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47">
                  <a:moveTo>
                    <a:pt x="171" y="0"/>
                  </a:moveTo>
                  <a:lnTo>
                    <a:pt x="171" y="0"/>
                  </a:lnTo>
                  <a:lnTo>
                    <a:pt x="34" y="0"/>
                  </a:lnTo>
                  <a:cubicBezTo>
                    <a:pt x="16" y="0"/>
                    <a:pt x="0" y="15"/>
                    <a:pt x="0" y="34"/>
                  </a:cubicBezTo>
                  <a:lnTo>
                    <a:pt x="0" y="47"/>
                  </a:lnTo>
                  <a:lnTo>
                    <a:pt x="60" y="3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312">
              <a:extLst>
                <a:ext uri="{FF2B5EF4-FFF2-40B4-BE49-F238E27FC236}">
                  <a16:creationId xmlns="" xmlns:a16="http://schemas.microsoft.com/office/drawing/2014/main" id="{BD4F753B-A83B-40C3-A2E4-AF85337E5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841"/>
              <a:ext cx="240" cy="207"/>
            </a:xfrm>
            <a:custGeom>
              <a:avLst/>
              <a:gdLst>
                <a:gd name="T0" fmla="*/ 284 w 387"/>
                <a:gd name="T1" fmla="*/ 174 h 333"/>
                <a:gd name="T2" fmla="*/ 284 w 387"/>
                <a:gd name="T3" fmla="*/ 174 h 333"/>
                <a:gd name="T4" fmla="*/ 284 w 387"/>
                <a:gd name="T5" fmla="*/ 243 h 333"/>
                <a:gd name="T6" fmla="*/ 387 w 387"/>
                <a:gd name="T7" fmla="*/ 243 h 333"/>
                <a:gd name="T8" fmla="*/ 387 w 387"/>
                <a:gd name="T9" fmla="*/ 333 h 333"/>
                <a:gd name="T10" fmla="*/ 0 w 387"/>
                <a:gd name="T11" fmla="*/ 333 h 333"/>
                <a:gd name="T12" fmla="*/ 0 w 387"/>
                <a:gd name="T13" fmla="*/ 81 h 333"/>
                <a:gd name="T14" fmla="*/ 334 w 387"/>
                <a:gd name="T15" fmla="*/ 81 h 333"/>
                <a:gd name="T16" fmla="*/ 334 w 387"/>
                <a:gd name="T17" fmla="*/ 0 h 333"/>
                <a:gd name="T18" fmla="*/ 362 w 387"/>
                <a:gd name="T19" fmla="*/ 0 h 333"/>
                <a:gd name="T20" fmla="*/ 362 w 387"/>
                <a:gd name="T21" fmla="*/ 81 h 333"/>
                <a:gd name="T22" fmla="*/ 387 w 387"/>
                <a:gd name="T23" fmla="*/ 81 h 333"/>
                <a:gd name="T24" fmla="*/ 387 w 387"/>
                <a:gd name="T25" fmla="*/ 174 h 333"/>
                <a:gd name="T26" fmla="*/ 284 w 387"/>
                <a:gd name="T27" fmla="*/ 17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333">
                  <a:moveTo>
                    <a:pt x="284" y="174"/>
                  </a:moveTo>
                  <a:lnTo>
                    <a:pt x="284" y="174"/>
                  </a:lnTo>
                  <a:lnTo>
                    <a:pt x="284" y="243"/>
                  </a:lnTo>
                  <a:lnTo>
                    <a:pt x="387" y="243"/>
                  </a:lnTo>
                  <a:lnTo>
                    <a:pt x="387" y="333"/>
                  </a:lnTo>
                  <a:lnTo>
                    <a:pt x="0" y="333"/>
                  </a:lnTo>
                  <a:lnTo>
                    <a:pt x="0" y="81"/>
                  </a:lnTo>
                  <a:lnTo>
                    <a:pt x="334" y="81"/>
                  </a:lnTo>
                  <a:lnTo>
                    <a:pt x="334" y="0"/>
                  </a:lnTo>
                  <a:lnTo>
                    <a:pt x="362" y="0"/>
                  </a:lnTo>
                  <a:lnTo>
                    <a:pt x="362" y="81"/>
                  </a:lnTo>
                  <a:lnTo>
                    <a:pt x="387" y="81"/>
                  </a:lnTo>
                  <a:lnTo>
                    <a:pt x="387" y="174"/>
                  </a:lnTo>
                  <a:lnTo>
                    <a:pt x="284" y="1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313">
              <a:extLst>
                <a:ext uri="{FF2B5EF4-FFF2-40B4-BE49-F238E27FC236}">
                  <a16:creationId xmlns="" xmlns:a16="http://schemas.microsoft.com/office/drawing/2014/main" id="{0C0D4602-028C-4BE5-B5E7-3513B250C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" y="835"/>
              <a:ext cx="149" cy="42"/>
            </a:xfrm>
            <a:custGeom>
              <a:avLst/>
              <a:gdLst>
                <a:gd name="T0" fmla="*/ 240 w 240"/>
                <a:gd name="T1" fmla="*/ 67 h 67"/>
                <a:gd name="T2" fmla="*/ 240 w 240"/>
                <a:gd name="T3" fmla="*/ 67 h 67"/>
                <a:gd name="T4" fmla="*/ 240 w 240"/>
                <a:gd name="T5" fmla="*/ 10 h 67"/>
                <a:gd name="T6" fmla="*/ 240 w 240"/>
                <a:gd name="T7" fmla="*/ 0 h 67"/>
                <a:gd name="T8" fmla="*/ 204 w 240"/>
                <a:gd name="T9" fmla="*/ 10 h 67"/>
                <a:gd name="T10" fmla="*/ 0 w 240"/>
                <a:gd name="T11" fmla="*/ 66 h 67"/>
                <a:gd name="T12" fmla="*/ 240 w 240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7">
                  <a:moveTo>
                    <a:pt x="240" y="67"/>
                  </a:moveTo>
                  <a:lnTo>
                    <a:pt x="240" y="67"/>
                  </a:lnTo>
                  <a:lnTo>
                    <a:pt x="240" y="10"/>
                  </a:lnTo>
                  <a:lnTo>
                    <a:pt x="240" y="0"/>
                  </a:lnTo>
                  <a:lnTo>
                    <a:pt x="204" y="10"/>
                  </a:lnTo>
                  <a:lnTo>
                    <a:pt x="0" y="66"/>
                  </a:lnTo>
                  <a:lnTo>
                    <a:pt x="240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8" name="Group 316">
            <a:extLst>
              <a:ext uri="{FF2B5EF4-FFF2-40B4-BE49-F238E27FC236}">
                <a16:creationId xmlns="" xmlns:a16="http://schemas.microsoft.com/office/drawing/2014/main" id="{6B7DFF17-57F1-4032-9F91-730BE938E5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6813" y="1265238"/>
            <a:ext cx="406400" cy="406400"/>
            <a:chOff x="1535" y="797"/>
            <a:chExt cx="256" cy="256"/>
          </a:xfrm>
        </p:grpSpPr>
        <p:sp>
          <p:nvSpPr>
            <p:cNvPr id="529" name="AutoShape 315">
              <a:extLst>
                <a:ext uri="{FF2B5EF4-FFF2-40B4-BE49-F238E27FC236}">
                  <a16:creationId xmlns="" xmlns:a16="http://schemas.microsoft.com/office/drawing/2014/main" id="{5F3083B0-17F1-4961-8240-CE8B26F7F97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5" y="79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317">
              <a:extLst>
                <a:ext uri="{FF2B5EF4-FFF2-40B4-BE49-F238E27FC236}">
                  <a16:creationId xmlns="" xmlns:a16="http://schemas.microsoft.com/office/drawing/2014/main" id="{6A7BB679-32CB-4845-80C4-1A1B62B3D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" y="926"/>
              <a:ext cx="106" cy="106"/>
            </a:xfrm>
            <a:custGeom>
              <a:avLst/>
              <a:gdLst>
                <a:gd name="T0" fmla="*/ 0 w 171"/>
                <a:gd name="T1" fmla="*/ 105 h 171"/>
                <a:gd name="T2" fmla="*/ 0 w 171"/>
                <a:gd name="T3" fmla="*/ 105 h 171"/>
                <a:gd name="T4" fmla="*/ 4 w 171"/>
                <a:gd name="T5" fmla="*/ 130 h 171"/>
                <a:gd name="T6" fmla="*/ 19 w 171"/>
                <a:gd name="T7" fmla="*/ 152 h 171"/>
                <a:gd name="T8" fmla="*/ 41 w 171"/>
                <a:gd name="T9" fmla="*/ 167 h 171"/>
                <a:gd name="T10" fmla="*/ 66 w 171"/>
                <a:gd name="T11" fmla="*/ 171 h 171"/>
                <a:gd name="T12" fmla="*/ 91 w 171"/>
                <a:gd name="T13" fmla="*/ 167 h 171"/>
                <a:gd name="T14" fmla="*/ 113 w 171"/>
                <a:gd name="T15" fmla="*/ 152 h 171"/>
                <a:gd name="T16" fmla="*/ 151 w 171"/>
                <a:gd name="T17" fmla="*/ 114 h 171"/>
                <a:gd name="T18" fmla="*/ 164 w 171"/>
                <a:gd name="T19" fmla="*/ 95 h 171"/>
                <a:gd name="T20" fmla="*/ 170 w 171"/>
                <a:gd name="T21" fmla="*/ 74 h 171"/>
                <a:gd name="T22" fmla="*/ 170 w 171"/>
                <a:gd name="T23" fmla="*/ 57 h 171"/>
                <a:gd name="T24" fmla="*/ 134 w 171"/>
                <a:gd name="T25" fmla="*/ 93 h 171"/>
                <a:gd name="T26" fmla="*/ 132 w 171"/>
                <a:gd name="T27" fmla="*/ 95 h 171"/>
                <a:gd name="T28" fmla="*/ 94 w 171"/>
                <a:gd name="T29" fmla="*/ 133 h 171"/>
                <a:gd name="T30" fmla="*/ 81 w 171"/>
                <a:gd name="T31" fmla="*/ 142 h 171"/>
                <a:gd name="T32" fmla="*/ 66 w 171"/>
                <a:gd name="T33" fmla="*/ 145 h 171"/>
                <a:gd name="T34" fmla="*/ 51 w 171"/>
                <a:gd name="T35" fmla="*/ 142 h 171"/>
                <a:gd name="T36" fmla="*/ 38 w 171"/>
                <a:gd name="T37" fmla="*/ 133 h 171"/>
                <a:gd name="T38" fmla="*/ 29 w 171"/>
                <a:gd name="T39" fmla="*/ 120 h 171"/>
                <a:gd name="T40" fmla="*/ 26 w 171"/>
                <a:gd name="T41" fmla="*/ 105 h 171"/>
                <a:gd name="T42" fmla="*/ 29 w 171"/>
                <a:gd name="T43" fmla="*/ 90 h 171"/>
                <a:gd name="T44" fmla="*/ 38 w 171"/>
                <a:gd name="T45" fmla="*/ 76 h 171"/>
                <a:gd name="T46" fmla="*/ 76 w 171"/>
                <a:gd name="T47" fmla="*/ 39 h 171"/>
                <a:gd name="T48" fmla="*/ 78 w 171"/>
                <a:gd name="T49" fmla="*/ 36 h 171"/>
                <a:gd name="T50" fmla="*/ 113 w 171"/>
                <a:gd name="T51" fmla="*/ 1 h 171"/>
                <a:gd name="T52" fmla="*/ 97 w 171"/>
                <a:gd name="T53" fmla="*/ 1 h 171"/>
                <a:gd name="T54" fmla="*/ 76 w 171"/>
                <a:gd name="T55" fmla="*/ 7 h 171"/>
                <a:gd name="T56" fmla="*/ 57 w 171"/>
                <a:gd name="T57" fmla="*/ 20 h 171"/>
                <a:gd name="T58" fmla="*/ 19 w 171"/>
                <a:gd name="T59" fmla="*/ 58 h 171"/>
                <a:gd name="T60" fmla="*/ 4 w 171"/>
                <a:gd name="T61" fmla="*/ 80 h 171"/>
                <a:gd name="T62" fmla="*/ 0 w 171"/>
                <a:gd name="T63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71">
                  <a:moveTo>
                    <a:pt x="0" y="105"/>
                  </a:moveTo>
                  <a:lnTo>
                    <a:pt x="0" y="105"/>
                  </a:lnTo>
                  <a:cubicBezTo>
                    <a:pt x="0" y="113"/>
                    <a:pt x="1" y="122"/>
                    <a:pt x="4" y="130"/>
                  </a:cubicBezTo>
                  <a:cubicBezTo>
                    <a:pt x="8" y="138"/>
                    <a:pt x="13" y="145"/>
                    <a:pt x="19" y="152"/>
                  </a:cubicBezTo>
                  <a:cubicBezTo>
                    <a:pt x="25" y="158"/>
                    <a:pt x="33" y="163"/>
                    <a:pt x="41" y="167"/>
                  </a:cubicBezTo>
                  <a:cubicBezTo>
                    <a:pt x="49" y="170"/>
                    <a:pt x="58" y="171"/>
                    <a:pt x="66" y="171"/>
                  </a:cubicBezTo>
                  <a:cubicBezTo>
                    <a:pt x="75" y="171"/>
                    <a:pt x="83" y="170"/>
                    <a:pt x="91" y="167"/>
                  </a:cubicBezTo>
                  <a:cubicBezTo>
                    <a:pt x="99" y="163"/>
                    <a:pt x="107" y="158"/>
                    <a:pt x="113" y="152"/>
                  </a:cubicBezTo>
                  <a:lnTo>
                    <a:pt x="151" y="114"/>
                  </a:lnTo>
                  <a:cubicBezTo>
                    <a:pt x="157" y="109"/>
                    <a:pt x="161" y="102"/>
                    <a:pt x="164" y="95"/>
                  </a:cubicBezTo>
                  <a:cubicBezTo>
                    <a:pt x="168" y="88"/>
                    <a:pt x="169" y="81"/>
                    <a:pt x="170" y="74"/>
                  </a:cubicBezTo>
                  <a:cubicBezTo>
                    <a:pt x="171" y="68"/>
                    <a:pt x="170" y="63"/>
                    <a:pt x="170" y="57"/>
                  </a:cubicBezTo>
                  <a:lnTo>
                    <a:pt x="134" y="93"/>
                  </a:lnTo>
                  <a:cubicBezTo>
                    <a:pt x="134" y="93"/>
                    <a:pt x="133" y="94"/>
                    <a:pt x="132" y="95"/>
                  </a:cubicBezTo>
                  <a:lnTo>
                    <a:pt x="94" y="133"/>
                  </a:lnTo>
                  <a:cubicBezTo>
                    <a:pt x="90" y="137"/>
                    <a:pt x="86" y="140"/>
                    <a:pt x="81" y="142"/>
                  </a:cubicBezTo>
                  <a:cubicBezTo>
                    <a:pt x="76" y="144"/>
                    <a:pt x="71" y="145"/>
                    <a:pt x="66" y="145"/>
                  </a:cubicBezTo>
                  <a:cubicBezTo>
                    <a:pt x="61" y="145"/>
                    <a:pt x="56" y="144"/>
                    <a:pt x="51" y="142"/>
                  </a:cubicBezTo>
                  <a:cubicBezTo>
                    <a:pt x="46" y="140"/>
                    <a:pt x="42" y="137"/>
                    <a:pt x="38" y="133"/>
                  </a:cubicBezTo>
                  <a:cubicBezTo>
                    <a:pt x="34" y="129"/>
                    <a:pt x="31" y="125"/>
                    <a:pt x="29" y="120"/>
                  </a:cubicBezTo>
                  <a:cubicBezTo>
                    <a:pt x="27" y="115"/>
                    <a:pt x="26" y="110"/>
                    <a:pt x="26" y="105"/>
                  </a:cubicBezTo>
                  <a:cubicBezTo>
                    <a:pt x="26" y="100"/>
                    <a:pt x="27" y="95"/>
                    <a:pt x="29" y="90"/>
                  </a:cubicBezTo>
                  <a:cubicBezTo>
                    <a:pt x="31" y="85"/>
                    <a:pt x="34" y="80"/>
                    <a:pt x="38" y="76"/>
                  </a:cubicBezTo>
                  <a:lnTo>
                    <a:pt x="76" y="39"/>
                  </a:lnTo>
                  <a:cubicBezTo>
                    <a:pt x="76" y="38"/>
                    <a:pt x="77" y="37"/>
                    <a:pt x="78" y="36"/>
                  </a:cubicBezTo>
                  <a:lnTo>
                    <a:pt x="113" y="1"/>
                  </a:lnTo>
                  <a:cubicBezTo>
                    <a:pt x="108" y="0"/>
                    <a:pt x="103" y="0"/>
                    <a:pt x="97" y="1"/>
                  </a:cubicBezTo>
                  <a:cubicBezTo>
                    <a:pt x="90" y="1"/>
                    <a:pt x="83" y="3"/>
                    <a:pt x="76" y="7"/>
                  </a:cubicBezTo>
                  <a:cubicBezTo>
                    <a:pt x="69" y="10"/>
                    <a:pt x="62" y="14"/>
                    <a:pt x="57" y="20"/>
                  </a:cubicBezTo>
                  <a:lnTo>
                    <a:pt x="19" y="58"/>
                  </a:lnTo>
                  <a:cubicBezTo>
                    <a:pt x="13" y="64"/>
                    <a:pt x="8" y="71"/>
                    <a:pt x="4" y="80"/>
                  </a:cubicBezTo>
                  <a:cubicBezTo>
                    <a:pt x="1" y="88"/>
                    <a:pt x="0" y="96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318">
              <a:extLst>
                <a:ext uri="{FF2B5EF4-FFF2-40B4-BE49-F238E27FC236}">
                  <a16:creationId xmlns="" xmlns:a16="http://schemas.microsoft.com/office/drawing/2014/main" id="{AB0A5470-B626-43DA-B25B-4CF68C77C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821"/>
              <a:ext cx="106" cy="106"/>
            </a:xfrm>
            <a:custGeom>
              <a:avLst/>
              <a:gdLst>
                <a:gd name="T0" fmla="*/ 74 w 171"/>
                <a:gd name="T1" fmla="*/ 170 h 171"/>
                <a:gd name="T2" fmla="*/ 74 w 171"/>
                <a:gd name="T3" fmla="*/ 170 h 171"/>
                <a:gd name="T4" fmla="*/ 95 w 171"/>
                <a:gd name="T5" fmla="*/ 164 h 171"/>
                <a:gd name="T6" fmla="*/ 114 w 171"/>
                <a:gd name="T7" fmla="*/ 151 h 171"/>
                <a:gd name="T8" fmla="*/ 152 w 171"/>
                <a:gd name="T9" fmla="*/ 113 h 171"/>
                <a:gd name="T10" fmla="*/ 166 w 171"/>
                <a:gd name="T11" fmla="*/ 92 h 171"/>
                <a:gd name="T12" fmla="*/ 171 w 171"/>
                <a:gd name="T13" fmla="*/ 66 h 171"/>
                <a:gd name="T14" fmla="*/ 166 w 171"/>
                <a:gd name="T15" fmla="*/ 41 h 171"/>
                <a:gd name="T16" fmla="*/ 152 w 171"/>
                <a:gd name="T17" fmla="*/ 19 h 171"/>
                <a:gd name="T18" fmla="*/ 130 w 171"/>
                <a:gd name="T19" fmla="*/ 5 h 171"/>
                <a:gd name="T20" fmla="*/ 105 w 171"/>
                <a:gd name="T21" fmla="*/ 0 h 171"/>
                <a:gd name="T22" fmla="*/ 79 w 171"/>
                <a:gd name="T23" fmla="*/ 5 h 171"/>
                <a:gd name="T24" fmla="*/ 57 w 171"/>
                <a:gd name="T25" fmla="*/ 19 h 171"/>
                <a:gd name="T26" fmla="*/ 20 w 171"/>
                <a:gd name="T27" fmla="*/ 57 h 171"/>
                <a:gd name="T28" fmla="*/ 6 w 171"/>
                <a:gd name="T29" fmla="*/ 76 h 171"/>
                <a:gd name="T30" fmla="*/ 0 w 171"/>
                <a:gd name="T31" fmla="*/ 97 h 171"/>
                <a:gd name="T32" fmla="*/ 1 w 171"/>
                <a:gd name="T33" fmla="*/ 114 h 171"/>
                <a:gd name="T34" fmla="*/ 36 w 171"/>
                <a:gd name="T35" fmla="*/ 78 h 171"/>
                <a:gd name="T36" fmla="*/ 39 w 171"/>
                <a:gd name="T37" fmla="*/ 76 h 171"/>
                <a:gd name="T38" fmla="*/ 76 w 171"/>
                <a:gd name="T39" fmla="*/ 38 h 171"/>
                <a:gd name="T40" fmla="*/ 90 w 171"/>
                <a:gd name="T41" fmla="*/ 29 h 171"/>
                <a:gd name="T42" fmla="*/ 105 w 171"/>
                <a:gd name="T43" fmla="*/ 26 h 171"/>
                <a:gd name="T44" fmla="*/ 120 w 171"/>
                <a:gd name="T45" fmla="*/ 29 h 171"/>
                <a:gd name="T46" fmla="*/ 133 w 171"/>
                <a:gd name="T47" fmla="*/ 38 h 171"/>
                <a:gd name="T48" fmla="*/ 142 w 171"/>
                <a:gd name="T49" fmla="*/ 51 h 171"/>
                <a:gd name="T50" fmla="*/ 145 w 171"/>
                <a:gd name="T51" fmla="*/ 66 h 171"/>
                <a:gd name="T52" fmla="*/ 142 w 171"/>
                <a:gd name="T53" fmla="*/ 81 h 171"/>
                <a:gd name="T54" fmla="*/ 133 w 171"/>
                <a:gd name="T55" fmla="*/ 95 h 171"/>
                <a:gd name="T56" fmla="*/ 95 w 171"/>
                <a:gd name="T57" fmla="*/ 132 h 171"/>
                <a:gd name="T58" fmla="*/ 92 w 171"/>
                <a:gd name="T59" fmla="*/ 135 h 171"/>
                <a:gd name="T60" fmla="*/ 57 w 171"/>
                <a:gd name="T61" fmla="*/ 170 h 171"/>
                <a:gd name="T62" fmla="*/ 74 w 171"/>
                <a:gd name="T63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" h="171">
                  <a:moveTo>
                    <a:pt x="74" y="170"/>
                  </a:moveTo>
                  <a:lnTo>
                    <a:pt x="74" y="170"/>
                  </a:lnTo>
                  <a:cubicBezTo>
                    <a:pt x="81" y="170"/>
                    <a:pt x="88" y="168"/>
                    <a:pt x="95" y="164"/>
                  </a:cubicBezTo>
                  <a:cubicBezTo>
                    <a:pt x="102" y="161"/>
                    <a:pt x="108" y="157"/>
                    <a:pt x="114" y="151"/>
                  </a:cubicBezTo>
                  <a:lnTo>
                    <a:pt x="152" y="113"/>
                  </a:lnTo>
                  <a:cubicBezTo>
                    <a:pt x="158" y="107"/>
                    <a:pt x="163" y="100"/>
                    <a:pt x="166" y="92"/>
                  </a:cubicBezTo>
                  <a:cubicBezTo>
                    <a:pt x="170" y="83"/>
                    <a:pt x="171" y="75"/>
                    <a:pt x="171" y="66"/>
                  </a:cubicBezTo>
                  <a:cubicBezTo>
                    <a:pt x="171" y="58"/>
                    <a:pt x="170" y="50"/>
                    <a:pt x="166" y="41"/>
                  </a:cubicBezTo>
                  <a:cubicBezTo>
                    <a:pt x="163" y="33"/>
                    <a:pt x="158" y="26"/>
                    <a:pt x="152" y="19"/>
                  </a:cubicBezTo>
                  <a:cubicBezTo>
                    <a:pt x="145" y="13"/>
                    <a:pt x="138" y="8"/>
                    <a:pt x="130" y="5"/>
                  </a:cubicBezTo>
                  <a:cubicBezTo>
                    <a:pt x="121" y="1"/>
                    <a:pt x="113" y="0"/>
                    <a:pt x="105" y="0"/>
                  </a:cubicBezTo>
                  <a:cubicBezTo>
                    <a:pt x="96" y="0"/>
                    <a:pt x="88" y="1"/>
                    <a:pt x="79" y="5"/>
                  </a:cubicBezTo>
                  <a:cubicBezTo>
                    <a:pt x="71" y="8"/>
                    <a:pt x="64" y="13"/>
                    <a:pt x="57" y="19"/>
                  </a:cubicBezTo>
                  <a:lnTo>
                    <a:pt x="20" y="57"/>
                  </a:lnTo>
                  <a:cubicBezTo>
                    <a:pt x="14" y="62"/>
                    <a:pt x="10" y="69"/>
                    <a:pt x="6" y="76"/>
                  </a:cubicBezTo>
                  <a:cubicBezTo>
                    <a:pt x="3" y="83"/>
                    <a:pt x="1" y="90"/>
                    <a:pt x="0" y="97"/>
                  </a:cubicBezTo>
                  <a:cubicBezTo>
                    <a:pt x="0" y="103"/>
                    <a:pt x="0" y="108"/>
                    <a:pt x="1" y="114"/>
                  </a:cubicBezTo>
                  <a:lnTo>
                    <a:pt x="36" y="78"/>
                  </a:lnTo>
                  <a:cubicBezTo>
                    <a:pt x="37" y="78"/>
                    <a:pt x="38" y="77"/>
                    <a:pt x="39" y="76"/>
                  </a:cubicBezTo>
                  <a:lnTo>
                    <a:pt x="76" y="38"/>
                  </a:lnTo>
                  <a:cubicBezTo>
                    <a:pt x="80" y="34"/>
                    <a:pt x="85" y="31"/>
                    <a:pt x="90" y="29"/>
                  </a:cubicBezTo>
                  <a:cubicBezTo>
                    <a:pt x="94" y="27"/>
                    <a:pt x="99" y="26"/>
                    <a:pt x="105" y="26"/>
                  </a:cubicBezTo>
                  <a:cubicBezTo>
                    <a:pt x="110" y="26"/>
                    <a:pt x="115" y="27"/>
                    <a:pt x="120" y="29"/>
                  </a:cubicBezTo>
                  <a:cubicBezTo>
                    <a:pt x="124" y="31"/>
                    <a:pt x="129" y="34"/>
                    <a:pt x="133" y="38"/>
                  </a:cubicBezTo>
                  <a:cubicBezTo>
                    <a:pt x="137" y="42"/>
                    <a:pt x="140" y="46"/>
                    <a:pt x="142" y="51"/>
                  </a:cubicBezTo>
                  <a:cubicBezTo>
                    <a:pt x="144" y="56"/>
                    <a:pt x="145" y="61"/>
                    <a:pt x="145" y="66"/>
                  </a:cubicBezTo>
                  <a:cubicBezTo>
                    <a:pt x="145" y="71"/>
                    <a:pt x="144" y="76"/>
                    <a:pt x="142" y="81"/>
                  </a:cubicBezTo>
                  <a:cubicBezTo>
                    <a:pt x="140" y="86"/>
                    <a:pt x="137" y="91"/>
                    <a:pt x="133" y="95"/>
                  </a:cubicBezTo>
                  <a:lnTo>
                    <a:pt x="95" y="132"/>
                  </a:lnTo>
                  <a:cubicBezTo>
                    <a:pt x="94" y="133"/>
                    <a:pt x="93" y="134"/>
                    <a:pt x="92" y="135"/>
                  </a:cubicBezTo>
                  <a:lnTo>
                    <a:pt x="57" y="170"/>
                  </a:lnTo>
                  <a:cubicBezTo>
                    <a:pt x="63" y="171"/>
                    <a:pt x="68" y="171"/>
                    <a:pt x="74" y="17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319">
              <a:extLst>
                <a:ext uri="{FF2B5EF4-FFF2-40B4-BE49-F238E27FC236}">
                  <a16:creationId xmlns="" xmlns:a16="http://schemas.microsoft.com/office/drawing/2014/main" id="{92D1CA77-1C05-49BA-AA49-9D7B06259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877"/>
              <a:ext cx="98" cy="98"/>
            </a:xfrm>
            <a:custGeom>
              <a:avLst/>
              <a:gdLst>
                <a:gd name="T0" fmla="*/ 157 w 158"/>
                <a:gd name="T1" fmla="*/ 18 h 158"/>
                <a:gd name="T2" fmla="*/ 157 w 158"/>
                <a:gd name="T3" fmla="*/ 18 h 158"/>
                <a:gd name="T4" fmla="*/ 158 w 158"/>
                <a:gd name="T5" fmla="*/ 13 h 158"/>
                <a:gd name="T6" fmla="*/ 154 w 158"/>
                <a:gd name="T7" fmla="*/ 4 h 158"/>
                <a:gd name="T8" fmla="*/ 145 w 158"/>
                <a:gd name="T9" fmla="*/ 0 h 158"/>
                <a:gd name="T10" fmla="*/ 140 w 158"/>
                <a:gd name="T11" fmla="*/ 1 h 158"/>
                <a:gd name="T12" fmla="*/ 136 w 158"/>
                <a:gd name="T13" fmla="*/ 3 h 158"/>
                <a:gd name="T14" fmla="*/ 3 w 158"/>
                <a:gd name="T15" fmla="*/ 136 h 158"/>
                <a:gd name="T16" fmla="*/ 0 w 158"/>
                <a:gd name="T17" fmla="*/ 140 h 158"/>
                <a:gd name="T18" fmla="*/ 0 w 158"/>
                <a:gd name="T19" fmla="*/ 145 h 158"/>
                <a:gd name="T20" fmla="*/ 3 w 158"/>
                <a:gd name="T21" fmla="*/ 154 h 158"/>
                <a:gd name="T22" fmla="*/ 13 w 158"/>
                <a:gd name="T23" fmla="*/ 158 h 158"/>
                <a:gd name="T24" fmla="*/ 18 w 158"/>
                <a:gd name="T25" fmla="*/ 157 h 158"/>
                <a:gd name="T26" fmla="*/ 21 w 158"/>
                <a:gd name="T27" fmla="*/ 155 h 158"/>
                <a:gd name="T28" fmla="*/ 155 w 158"/>
                <a:gd name="T29" fmla="*/ 22 h 158"/>
                <a:gd name="T30" fmla="*/ 157 w 158"/>
                <a:gd name="T31" fmla="*/ 1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58">
                  <a:moveTo>
                    <a:pt x="157" y="18"/>
                  </a:moveTo>
                  <a:lnTo>
                    <a:pt x="157" y="18"/>
                  </a:lnTo>
                  <a:cubicBezTo>
                    <a:pt x="158" y="16"/>
                    <a:pt x="158" y="15"/>
                    <a:pt x="158" y="13"/>
                  </a:cubicBezTo>
                  <a:cubicBezTo>
                    <a:pt x="158" y="9"/>
                    <a:pt x="157" y="6"/>
                    <a:pt x="154" y="4"/>
                  </a:cubicBezTo>
                  <a:cubicBezTo>
                    <a:pt x="152" y="1"/>
                    <a:pt x="149" y="0"/>
                    <a:pt x="145" y="0"/>
                  </a:cubicBezTo>
                  <a:cubicBezTo>
                    <a:pt x="143" y="0"/>
                    <a:pt x="141" y="0"/>
                    <a:pt x="140" y="1"/>
                  </a:cubicBezTo>
                  <a:cubicBezTo>
                    <a:pt x="139" y="1"/>
                    <a:pt x="137" y="2"/>
                    <a:pt x="136" y="3"/>
                  </a:cubicBezTo>
                  <a:lnTo>
                    <a:pt x="3" y="136"/>
                  </a:lnTo>
                  <a:cubicBezTo>
                    <a:pt x="2" y="138"/>
                    <a:pt x="1" y="139"/>
                    <a:pt x="0" y="140"/>
                  </a:cubicBezTo>
                  <a:cubicBezTo>
                    <a:pt x="0" y="142"/>
                    <a:pt x="0" y="143"/>
                    <a:pt x="0" y="145"/>
                  </a:cubicBezTo>
                  <a:cubicBezTo>
                    <a:pt x="0" y="149"/>
                    <a:pt x="1" y="152"/>
                    <a:pt x="3" y="154"/>
                  </a:cubicBezTo>
                  <a:cubicBezTo>
                    <a:pt x="6" y="157"/>
                    <a:pt x="9" y="158"/>
                    <a:pt x="13" y="158"/>
                  </a:cubicBezTo>
                  <a:cubicBezTo>
                    <a:pt x="15" y="158"/>
                    <a:pt x="16" y="158"/>
                    <a:pt x="18" y="157"/>
                  </a:cubicBezTo>
                  <a:cubicBezTo>
                    <a:pt x="19" y="157"/>
                    <a:pt x="20" y="156"/>
                    <a:pt x="21" y="155"/>
                  </a:cubicBezTo>
                  <a:lnTo>
                    <a:pt x="155" y="22"/>
                  </a:lnTo>
                  <a:cubicBezTo>
                    <a:pt x="156" y="21"/>
                    <a:pt x="157" y="19"/>
                    <a:pt x="157" y="1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3" name="Group 322">
            <a:extLst>
              <a:ext uri="{FF2B5EF4-FFF2-40B4-BE49-F238E27FC236}">
                <a16:creationId xmlns="" xmlns:a16="http://schemas.microsoft.com/office/drawing/2014/main" id="{E9AAC8C8-A4ED-477B-BE1B-62715F5C10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800" y="1279525"/>
            <a:ext cx="406400" cy="406400"/>
            <a:chOff x="672" y="806"/>
            <a:chExt cx="256" cy="256"/>
          </a:xfrm>
        </p:grpSpPr>
        <p:sp>
          <p:nvSpPr>
            <p:cNvPr id="534" name="AutoShape 321">
              <a:extLst>
                <a:ext uri="{FF2B5EF4-FFF2-40B4-BE49-F238E27FC236}">
                  <a16:creationId xmlns="" xmlns:a16="http://schemas.microsoft.com/office/drawing/2014/main" id="{CE64CE48-0C01-439B-B034-AA9C136A1D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2" y="806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323">
              <a:extLst>
                <a:ext uri="{FF2B5EF4-FFF2-40B4-BE49-F238E27FC236}">
                  <a16:creationId xmlns="" xmlns:a16="http://schemas.microsoft.com/office/drawing/2014/main" id="{AFF6022E-26B3-481F-9550-99CB328DB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879"/>
              <a:ext cx="232" cy="132"/>
            </a:xfrm>
            <a:custGeom>
              <a:avLst/>
              <a:gdLst>
                <a:gd name="T0" fmla="*/ 0 w 373"/>
                <a:gd name="T1" fmla="*/ 213 h 213"/>
                <a:gd name="T2" fmla="*/ 0 w 373"/>
                <a:gd name="T3" fmla="*/ 213 h 213"/>
                <a:gd name="T4" fmla="*/ 187 w 373"/>
                <a:gd name="T5" fmla="*/ 213 h 213"/>
                <a:gd name="T6" fmla="*/ 178 w 373"/>
                <a:gd name="T7" fmla="*/ 198 h 213"/>
                <a:gd name="T8" fmla="*/ 165 w 373"/>
                <a:gd name="T9" fmla="*/ 166 h 213"/>
                <a:gd name="T10" fmla="*/ 160 w 373"/>
                <a:gd name="T11" fmla="*/ 131 h 213"/>
                <a:gd name="T12" fmla="*/ 160 w 373"/>
                <a:gd name="T13" fmla="*/ 74 h 213"/>
                <a:gd name="T14" fmla="*/ 200 w 373"/>
                <a:gd name="T15" fmla="*/ 69 h 213"/>
                <a:gd name="T16" fmla="*/ 237 w 373"/>
                <a:gd name="T17" fmla="*/ 53 h 213"/>
                <a:gd name="T18" fmla="*/ 258 w 373"/>
                <a:gd name="T19" fmla="*/ 43 h 213"/>
                <a:gd name="T20" fmla="*/ 280 w 373"/>
                <a:gd name="T21" fmla="*/ 40 h 213"/>
                <a:gd name="T22" fmla="*/ 303 w 373"/>
                <a:gd name="T23" fmla="*/ 43 h 213"/>
                <a:gd name="T24" fmla="*/ 323 w 373"/>
                <a:gd name="T25" fmla="*/ 53 h 213"/>
                <a:gd name="T26" fmla="*/ 360 w 373"/>
                <a:gd name="T27" fmla="*/ 69 h 213"/>
                <a:gd name="T28" fmla="*/ 373 w 373"/>
                <a:gd name="T29" fmla="*/ 72 h 213"/>
                <a:gd name="T30" fmla="*/ 373 w 373"/>
                <a:gd name="T31" fmla="*/ 0 h 213"/>
                <a:gd name="T32" fmla="*/ 0 w 373"/>
                <a:gd name="T33" fmla="*/ 0 h 213"/>
                <a:gd name="T34" fmla="*/ 0 w 373"/>
                <a:gd name="T3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3" h="213">
                  <a:moveTo>
                    <a:pt x="0" y="213"/>
                  </a:moveTo>
                  <a:lnTo>
                    <a:pt x="0" y="213"/>
                  </a:lnTo>
                  <a:lnTo>
                    <a:pt x="187" y="213"/>
                  </a:lnTo>
                  <a:cubicBezTo>
                    <a:pt x="184" y="208"/>
                    <a:pt x="181" y="203"/>
                    <a:pt x="178" y="198"/>
                  </a:cubicBezTo>
                  <a:cubicBezTo>
                    <a:pt x="173" y="188"/>
                    <a:pt x="168" y="177"/>
                    <a:pt x="165" y="166"/>
                  </a:cubicBezTo>
                  <a:cubicBezTo>
                    <a:pt x="162" y="155"/>
                    <a:pt x="160" y="143"/>
                    <a:pt x="160" y="131"/>
                  </a:cubicBezTo>
                  <a:lnTo>
                    <a:pt x="160" y="74"/>
                  </a:lnTo>
                  <a:cubicBezTo>
                    <a:pt x="174" y="74"/>
                    <a:pt x="187" y="72"/>
                    <a:pt x="200" y="69"/>
                  </a:cubicBezTo>
                  <a:cubicBezTo>
                    <a:pt x="213" y="66"/>
                    <a:pt x="225" y="60"/>
                    <a:pt x="237" y="53"/>
                  </a:cubicBezTo>
                  <a:cubicBezTo>
                    <a:pt x="244" y="48"/>
                    <a:pt x="251" y="45"/>
                    <a:pt x="258" y="43"/>
                  </a:cubicBezTo>
                  <a:cubicBezTo>
                    <a:pt x="264" y="41"/>
                    <a:pt x="272" y="40"/>
                    <a:pt x="280" y="40"/>
                  </a:cubicBezTo>
                  <a:cubicBezTo>
                    <a:pt x="288" y="40"/>
                    <a:pt x="296" y="41"/>
                    <a:pt x="303" y="43"/>
                  </a:cubicBezTo>
                  <a:cubicBezTo>
                    <a:pt x="309" y="45"/>
                    <a:pt x="316" y="48"/>
                    <a:pt x="323" y="53"/>
                  </a:cubicBezTo>
                  <a:cubicBezTo>
                    <a:pt x="335" y="60"/>
                    <a:pt x="347" y="66"/>
                    <a:pt x="360" y="69"/>
                  </a:cubicBezTo>
                  <a:cubicBezTo>
                    <a:pt x="364" y="70"/>
                    <a:pt x="369" y="71"/>
                    <a:pt x="373" y="72"/>
                  </a:cubicBezTo>
                  <a:lnTo>
                    <a:pt x="373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324">
              <a:extLst>
                <a:ext uri="{FF2B5EF4-FFF2-40B4-BE49-F238E27FC236}">
                  <a16:creationId xmlns="" xmlns:a16="http://schemas.microsoft.com/office/drawing/2014/main" id="{A453C2D9-6939-46A5-BBDC-E25C53CE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829"/>
              <a:ext cx="232" cy="33"/>
            </a:xfrm>
            <a:custGeom>
              <a:avLst/>
              <a:gdLst>
                <a:gd name="T0" fmla="*/ 0 w 373"/>
                <a:gd name="T1" fmla="*/ 53 h 53"/>
                <a:gd name="T2" fmla="*/ 0 w 373"/>
                <a:gd name="T3" fmla="*/ 53 h 53"/>
                <a:gd name="T4" fmla="*/ 373 w 373"/>
                <a:gd name="T5" fmla="*/ 53 h 53"/>
                <a:gd name="T6" fmla="*/ 373 w 373"/>
                <a:gd name="T7" fmla="*/ 0 h 53"/>
                <a:gd name="T8" fmla="*/ 0 w 373"/>
                <a:gd name="T9" fmla="*/ 0 h 53"/>
                <a:gd name="T10" fmla="*/ 0 w 373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53">
                  <a:moveTo>
                    <a:pt x="0" y="53"/>
                  </a:moveTo>
                  <a:lnTo>
                    <a:pt x="0" y="53"/>
                  </a:lnTo>
                  <a:lnTo>
                    <a:pt x="373" y="53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325">
              <a:extLst>
                <a:ext uri="{FF2B5EF4-FFF2-40B4-BE49-F238E27FC236}">
                  <a16:creationId xmlns="" xmlns:a16="http://schemas.microsoft.com/office/drawing/2014/main" id="{478BD98C-4F87-40A7-B8DD-0D93111F9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920"/>
              <a:ext cx="116" cy="121"/>
            </a:xfrm>
            <a:custGeom>
              <a:avLst/>
              <a:gdLst>
                <a:gd name="T0" fmla="*/ 186 w 186"/>
                <a:gd name="T1" fmla="*/ 64 h 195"/>
                <a:gd name="T2" fmla="*/ 186 w 186"/>
                <a:gd name="T3" fmla="*/ 64 h 195"/>
                <a:gd name="T4" fmla="*/ 186 w 186"/>
                <a:gd name="T5" fmla="*/ 32 h 195"/>
                <a:gd name="T6" fmla="*/ 152 w 186"/>
                <a:gd name="T7" fmla="*/ 24 h 195"/>
                <a:gd name="T8" fmla="*/ 121 w 186"/>
                <a:gd name="T9" fmla="*/ 8 h 195"/>
                <a:gd name="T10" fmla="*/ 93 w 186"/>
                <a:gd name="T11" fmla="*/ 0 h 195"/>
                <a:gd name="T12" fmla="*/ 65 w 186"/>
                <a:gd name="T13" fmla="*/ 8 h 195"/>
                <a:gd name="T14" fmla="*/ 34 w 186"/>
                <a:gd name="T15" fmla="*/ 24 h 195"/>
                <a:gd name="T16" fmla="*/ 0 w 186"/>
                <a:gd name="T17" fmla="*/ 32 h 195"/>
                <a:gd name="T18" fmla="*/ 0 w 186"/>
                <a:gd name="T19" fmla="*/ 64 h 195"/>
                <a:gd name="T20" fmla="*/ 8 w 186"/>
                <a:gd name="T21" fmla="*/ 105 h 195"/>
                <a:gd name="T22" fmla="*/ 29 w 186"/>
                <a:gd name="T23" fmla="*/ 141 h 195"/>
                <a:gd name="T24" fmla="*/ 59 w 186"/>
                <a:gd name="T25" fmla="*/ 171 h 195"/>
                <a:gd name="T26" fmla="*/ 93 w 186"/>
                <a:gd name="T27" fmla="*/ 195 h 195"/>
                <a:gd name="T28" fmla="*/ 127 w 186"/>
                <a:gd name="T29" fmla="*/ 171 h 195"/>
                <a:gd name="T30" fmla="*/ 157 w 186"/>
                <a:gd name="T31" fmla="*/ 141 h 195"/>
                <a:gd name="T32" fmla="*/ 178 w 186"/>
                <a:gd name="T33" fmla="*/ 105 h 195"/>
                <a:gd name="T34" fmla="*/ 186 w 186"/>
                <a:gd name="T35" fmla="*/ 6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195">
                  <a:moveTo>
                    <a:pt x="186" y="64"/>
                  </a:moveTo>
                  <a:lnTo>
                    <a:pt x="186" y="64"/>
                  </a:lnTo>
                  <a:lnTo>
                    <a:pt x="186" y="32"/>
                  </a:lnTo>
                  <a:cubicBezTo>
                    <a:pt x="175" y="30"/>
                    <a:pt x="164" y="27"/>
                    <a:pt x="152" y="24"/>
                  </a:cubicBezTo>
                  <a:cubicBezTo>
                    <a:pt x="141" y="20"/>
                    <a:pt x="131" y="14"/>
                    <a:pt x="121" y="8"/>
                  </a:cubicBezTo>
                  <a:cubicBezTo>
                    <a:pt x="113" y="2"/>
                    <a:pt x="103" y="0"/>
                    <a:pt x="93" y="0"/>
                  </a:cubicBezTo>
                  <a:cubicBezTo>
                    <a:pt x="83" y="0"/>
                    <a:pt x="74" y="2"/>
                    <a:pt x="65" y="8"/>
                  </a:cubicBezTo>
                  <a:cubicBezTo>
                    <a:pt x="56" y="14"/>
                    <a:pt x="45" y="20"/>
                    <a:pt x="34" y="24"/>
                  </a:cubicBezTo>
                  <a:cubicBezTo>
                    <a:pt x="23" y="27"/>
                    <a:pt x="11" y="30"/>
                    <a:pt x="0" y="32"/>
                  </a:cubicBezTo>
                  <a:lnTo>
                    <a:pt x="0" y="64"/>
                  </a:lnTo>
                  <a:cubicBezTo>
                    <a:pt x="0" y="78"/>
                    <a:pt x="3" y="92"/>
                    <a:pt x="8" y="105"/>
                  </a:cubicBezTo>
                  <a:cubicBezTo>
                    <a:pt x="13" y="118"/>
                    <a:pt x="20" y="130"/>
                    <a:pt x="29" y="141"/>
                  </a:cubicBezTo>
                  <a:cubicBezTo>
                    <a:pt x="38" y="152"/>
                    <a:pt x="48" y="162"/>
                    <a:pt x="59" y="171"/>
                  </a:cubicBezTo>
                  <a:cubicBezTo>
                    <a:pt x="70" y="180"/>
                    <a:pt x="82" y="188"/>
                    <a:pt x="93" y="195"/>
                  </a:cubicBezTo>
                  <a:cubicBezTo>
                    <a:pt x="105" y="188"/>
                    <a:pt x="116" y="180"/>
                    <a:pt x="127" y="171"/>
                  </a:cubicBezTo>
                  <a:cubicBezTo>
                    <a:pt x="138" y="162"/>
                    <a:pt x="148" y="152"/>
                    <a:pt x="157" y="141"/>
                  </a:cubicBezTo>
                  <a:cubicBezTo>
                    <a:pt x="166" y="130"/>
                    <a:pt x="173" y="118"/>
                    <a:pt x="178" y="105"/>
                  </a:cubicBezTo>
                  <a:cubicBezTo>
                    <a:pt x="184" y="92"/>
                    <a:pt x="186" y="78"/>
                    <a:pt x="186" y="6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93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DD44449-3D8D-49DC-8606-ABFAC0606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附赠：简单图标库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="" xmlns:a16="http://schemas.microsoft.com/office/drawing/2014/main" id="{F457A2FD-8DA3-4EF6-AF9C-F41782F636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7688" y="5334000"/>
            <a:ext cx="406400" cy="406400"/>
            <a:chOff x="6745" y="3360"/>
            <a:chExt cx="256" cy="256"/>
          </a:xfrm>
        </p:grpSpPr>
        <p:sp>
          <p:nvSpPr>
            <p:cNvPr id="4" name="AutoShape 5">
              <a:extLst>
                <a:ext uri="{FF2B5EF4-FFF2-40B4-BE49-F238E27FC236}">
                  <a16:creationId xmlns="" xmlns:a16="http://schemas.microsoft.com/office/drawing/2014/main" id="{CE4F5360-98AF-4B1B-B6F9-3A4F32A5F7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5" y="336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F9487D1E-7A0F-4CB3-87D1-4F433DC17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6" y="3500"/>
              <a:ext cx="49" cy="92"/>
            </a:xfrm>
            <a:custGeom>
              <a:avLst/>
              <a:gdLst>
                <a:gd name="T0" fmla="*/ 0 w 80"/>
                <a:gd name="T1" fmla="*/ 0 h 147"/>
                <a:gd name="T2" fmla="*/ 0 w 80"/>
                <a:gd name="T3" fmla="*/ 0 h 147"/>
                <a:gd name="T4" fmla="*/ 0 w 80"/>
                <a:gd name="T5" fmla="*/ 128 h 147"/>
                <a:gd name="T6" fmla="*/ 0 w 80"/>
                <a:gd name="T7" fmla="*/ 147 h 147"/>
                <a:gd name="T8" fmla="*/ 80 w 80"/>
                <a:gd name="T9" fmla="*/ 147 h 147"/>
                <a:gd name="T10" fmla="*/ 80 w 80"/>
                <a:gd name="T11" fmla="*/ 128 h 147"/>
                <a:gd name="T12" fmla="*/ 80 w 80"/>
                <a:gd name="T13" fmla="*/ 0 h 147"/>
                <a:gd name="T14" fmla="*/ 0 w 80"/>
                <a:gd name="T15" fmla="*/ 0 h 147"/>
                <a:gd name="T16" fmla="*/ 23 w 80"/>
                <a:gd name="T17" fmla="*/ 128 h 147"/>
                <a:gd name="T18" fmla="*/ 23 w 80"/>
                <a:gd name="T19" fmla="*/ 128 h 147"/>
                <a:gd name="T20" fmla="*/ 23 w 80"/>
                <a:gd name="T21" fmla="*/ 107 h 147"/>
                <a:gd name="T22" fmla="*/ 50 w 80"/>
                <a:gd name="T23" fmla="*/ 107 h 147"/>
                <a:gd name="T24" fmla="*/ 50 w 80"/>
                <a:gd name="T25" fmla="*/ 128 h 147"/>
                <a:gd name="T26" fmla="*/ 50 w 80"/>
                <a:gd name="T27" fmla="*/ 133 h 147"/>
                <a:gd name="T28" fmla="*/ 23 w 80"/>
                <a:gd name="T29" fmla="*/ 133 h 147"/>
                <a:gd name="T30" fmla="*/ 23 w 80"/>
                <a:gd name="T31" fmla="*/ 12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47">
                  <a:moveTo>
                    <a:pt x="0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0" y="147"/>
                  </a:lnTo>
                  <a:lnTo>
                    <a:pt x="80" y="147"/>
                  </a:lnTo>
                  <a:lnTo>
                    <a:pt x="80" y="128"/>
                  </a:lnTo>
                  <a:lnTo>
                    <a:pt x="80" y="0"/>
                  </a:lnTo>
                  <a:lnTo>
                    <a:pt x="0" y="0"/>
                  </a:lnTo>
                  <a:close/>
                  <a:moveTo>
                    <a:pt x="23" y="128"/>
                  </a:moveTo>
                  <a:lnTo>
                    <a:pt x="23" y="128"/>
                  </a:lnTo>
                  <a:lnTo>
                    <a:pt x="23" y="107"/>
                  </a:lnTo>
                  <a:lnTo>
                    <a:pt x="50" y="107"/>
                  </a:lnTo>
                  <a:lnTo>
                    <a:pt x="50" y="128"/>
                  </a:lnTo>
                  <a:lnTo>
                    <a:pt x="50" y="133"/>
                  </a:lnTo>
                  <a:lnTo>
                    <a:pt x="23" y="133"/>
                  </a:lnTo>
                  <a:lnTo>
                    <a:pt x="23" y="1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F1328DDE-4C6A-4A94-86D5-24D84CBB9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9" y="3505"/>
              <a:ext cx="116" cy="83"/>
            </a:xfrm>
            <a:custGeom>
              <a:avLst/>
              <a:gdLst>
                <a:gd name="T0" fmla="*/ 171 w 187"/>
                <a:gd name="T1" fmla="*/ 0 h 133"/>
                <a:gd name="T2" fmla="*/ 171 w 187"/>
                <a:gd name="T3" fmla="*/ 0 h 133"/>
                <a:gd name="T4" fmla="*/ 0 w 187"/>
                <a:gd name="T5" fmla="*/ 0 h 133"/>
                <a:gd name="T6" fmla="*/ 0 w 187"/>
                <a:gd name="T7" fmla="*/ 120 h 133"/>
                <a:gd name="T8" fmla="*/ 0 w 187"/>
                <a:gd name="T9" fmla="*/ 133 h 133"/>
                <a:gd name="T10" fmla="*/ 187 w 187"/>
                <a:gd name="T11" fmla="*/ 133 h 133"/>
                <a:gd name="T12" fmla="*/ 187 w 187"/>
                <a:gd name="T13" fmla="*/ 0 h 133"/>
                <a:gd name="T14" fmla="*/ 171 w 187"/>
                <a:gd name="T15" fmla="*/ 0 h 133"/>
                <a:gd name="T16" fmla="*/ 71 w 187"/>
                <a:gd name="T17" fmla="*/ 120 h 133"/>
                <a:gd name="T18" fmla="*/ 71 w 187"/>
                <a:gd name="T19" fmla="*/ 120 h 133"/>
                <a:gd name="T20" fmla="*/ 71 w 187"/>
                <a:gd name="T21" fmla="*/ 93 h 133"/>
                <a:gd name="T22" fmla="*/ 111 w 187"/>
                <a:gd name="T23" fmla="*/ 93 h 133"/>
                <a:gd name="T24" fmla="*/ 111 w 187"/>
                <a:gd name="T25" fmla="*/ 120 h 133"/>
                <a:gd name="T26" fmla="*/ 111 w 187"/>
                <a:gd name="T27" fmla="*/ 120 h 133"/>
                <a:gd name="T28" fmla="*/ 71 w 187"/>
                <a:gd name="T29" fmla="*/ 120 h 133"/>
                <a:gd name="T30" fmla="*/ 71 w 187"/>
                <a:gd name="T31" fmla="*/ 12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7" h="133">
                  <a:moveTo>
                    <a:pt x="171" y="0"/>
                  </a:moveTo>
                  <a:lnTo>
                    <a:pt x="171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187" y="133"/>
                  </a:lnTo>
                  <a:lnTo>
                    <a:pt x="187" y="0"/>
                  </a:lnTo>
                  <a:lnTo>
                    <a:pt x="171" y="0"/>
                  </a:lnTo>
                  <a:close/>
                  <a:moveTo>
                    <a:pt x="71" y="120"/>
                  </a:moveTo>
                  <a:lnTo>
                    <a:pt x="71" y="120"/>
                  </a:lnTo>
                  <a:lnTo>
                    <a:pt x="71" y="93"/>
                  </a:lnTo>
                  <a:lnTo>
                    <a:pt x="111" y="93"/>
                  </a:lnTo>
                  <a:lnTo>
                    <a:pt x="111" y="120"/>
                  </a:lnTo>
                  <a:lnTo>
                    <a:pt x="111" y="120"/>
                  </a:lnTo>
                  <a:lnTo>
                    <a:pt x="71" y="120"/>
                  </a:lnTo>
                  <a:lnTo>
                    <a:pt x="71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2659A0A9-2343-4F41-82C7-7BF47605E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7" y="3358"/>
              <a:ext cx="102" cy="101"/>
            </a:xfrm>
            <a:custGeom>
              <a:avLst/>
              <a:gdLst>
                <a:gd name="T0" fmla="*/ 64 w 164"/>
                <a:gd name="T1" fmla="*/ 128 h 163"/>
                <a:gd name="T2" fmla="*/ 64 w 164"/>
                <a:gd name="T3" fmla="*/ 128 h 163"/>
                <a:gd name="T4" fmla="*/ 27 w 164"/>
                <a:gd name="T5" fmla="*/ 91 h 163"/>
                <a:gd name="T6" fmla="*/ 41 w 164"/>
                <a:gd name="T7" fmla="*/ 77 h 163"/>
                <a:gd name="T8" fmla="*/ 64 w 164"/>
                <a:gd name="T9" fmla="*/ 100 h 163"/>
                <a:gd name="T10" fmla="*/ 123 w 164"/>
                <a:gd name="T11" fmla="*/ 40 h 163"/>
                <a:gd name="T12" fmla="*/ 137 w 164"/>
                <a:gd name="T13" fmla="*/ 55 h 163"/>
                <a:gd name="T14" fmla="*/ 64 w 164"/>
                <a:gd name="T15" fmla="*/ 128 h 163"/>
                <a:gd name="T16" fmla="*/ 82 w 164"/>
                <a:gd name="T17" fmla="*/ 0 h 163"/>
                <a:gd name="T18" fmla="*/ 82 w 164"/>
                <a:gd name="T19" fmla="*/ 0 h 163"/>
                <a:gd name="T20" fmla="*/ 0 w 164"/>
                <a:gd name="T21" fmla="*/ 81 h 163"/>
                <a:gd name="T22" fmla="*/ 82 w 164"/>
                <a:gd name="T23" fmla="*/ 163 h 163"/>
                <a:gd name="T24" fmla="*/ 164 w 164"/>
                <a:gd name="T25" fmla="*/ 81 h 163"/>
                <a:gd name="T26" fmla="*/ 82 w 164"/>
                <a:gd name="T2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63">
                  <a:moveTo>
                    <a:pt x="64" y="128"/>
                  </a:moveTo>
                  <a:lnTo>
                    <a:pt x="64" y="128"/>
                  </a:lnTo>
                  <a:lnTo>
                    <a:pt x="27" y="91"/>
                  </a:lnTo>
                  <a:lnTo>
                    <a:pt x="41" y="77"/>
                  </a:lnTo>
                  <a:lnTo>
                    <a:pt x="64" y="100"/>
                  </a:lnTo>
                  <a:lnTo>
                    <a:pt x="123" y="40"/>
                  </a:lnTo>
                  <a:lnTo>
                    <a:pt x="137" y="55"/>
                  </a:lnTo>
                  <a:lnTo>
                    <a:pt x="64" y="128"/>
                  </a:lnTo>
                  <a:close/>
                  <a:moveTo>
                    <a:pt x="82" y="0"/>
                  </a:moveTo>
                  <a:lnTo>
                    <a:pt x="82" y="0"/>
                  </a:lnTo>
                  <a:cubicBezTo>
                    <a:pt x="37" y="0"/>
                    <a:pt x="0" y="36"/>
                    <a:pt x="0" y="81"/>
                  </a:cubicBezTo>
                  <a:cubicBezTo>
                    <a:pt x="0" y="126"/>
                    <a:pt x="37" y="163"/>
                    <a:pt x="82" y="163"/>
                  </a:cubicBezTo>
                  <a:cubicBezTo>
                    <a:pt x="128" y="163"/>
                    <a:pt x="164" y="126"/>
                    <a:pt x="164" y="81"/>
                  </a:cubicBezTo>
                  <a:cubicBezTo>
                    <a:pt x="164" y="36"/>
                    <a:pt x="128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A923569-66C4-452B-A12C-FB58D658F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" y="3422"/>
              <a:ext cx="250" cy="199"/>
            </a:xfrm>
            <a:custGeom>
              <a:avLst/>
              <a:gdLst>
                <a:gd name="T0" fmla="*/ 0 w 403"/>
                <a:gd name="T1" fmla="*/ 99 h 320"/>
                <a:gd name="T2" fmla="*/ 0 w 403"/>
                <a:gd name="T3" fmla="*/ 99 h 320"/>
                <a:gd name="T4" fmla="*/ 1 w 403"/>
                <a:gd name="T5" fmla="*/ 99 h 320"/>
                <a:gd name="T6" fmla="*/ 81 w 403"/>
                <a:gd name="T7" fmla="*/ 99 h 320"/>
                <a:gd name="T8" fmla="*/ 108 w 403"/>
                <a:gd name="T9" fmla="*/ 126 h 320"/>
                <a:gd name="T10" fmla="*/ 108 w 403"/>
                <a:gd name="T11" fmla="*/ 254 h 320"/>
                <a:gd name="T12" fmla="*/ 189 w 403"/>
                <a:gd name="T13" fmla="*/ 254 h 320"/>
                <a:gd name="T14" fmla="*/ 189 w 403"/>
                <a:gd name="T15" fmla="*/ 294 h 320"/>
                <a:gd name="T16" fmla="*/ 136 w 403"/>
                <a:gd name="T17" fmla="*/ 294 h 320"/>
                <a:gd name="T18" fmla="*/ 136 w 403"/>
                <a:gd name="T19" fmla="*/ 320 h 320"/>
                <a:gd name="T20" fmla="*/ 269 w 403"/>
                <a:gd name="T21" fmla="*/ 320 h 320"/>
                <a:gd name="T22" fmla="*/ 269 w 403"/>
                <a:gd name="T23" fmla="*/ 294 h 320"/>
                <a:gd name="T24" fmla="*/ 232 w 403"/>
                <a:gd name="T25" fmla="*/ 294 h 320"/>
                <a:gd name="T26" fmla="*/ 228 w 403"/>
                <a:gd name="T27" fmla="*/ 294 h 320"/>
                <a:gd name="T28" fmla="*/ 216 w 403"/>
                <a:gd name="T29" fmla="*/ 288 h 320"/>
                <a:gd name="T30" fmla="*/ 206 w 403"/>
                <a:gd name="T31" fmla="*/ 267 h 320"/>
                <a:gd name="T32" fmla="*/ 206 w 403"/>
                <a:gd name="T33" fmla="*/ 254 h 320"/>
                <a:gd name="T34" fmla="*/ 206 w 403"/>
                <a:gd name="T35" fmla="*/ 134 h 320"/>
                <a:gd name="T36" fmla="*/ 232 w 403"/>
                <a:gd name="T37" fmla="*/ 107 h 320"/>
                <a:gd name="T38" fmla="*/ 403 w 403"/>
                <a:gd name="T39" fmla="*/ 107 h 320"/>
                <a:gd name="T40" fmla="*/ 403 w 403"/>
                <a:gd name="T41" fmla="*/ 71 h 320"/>
                <a:gd name="T42" fmla="*/ 343 w 403"/>
                <a:gd name="T43" fmla="*/ 89 h 320"/>
                <a:gd name="T44" fmla="*/ 235 w 403"/>
                <a:gd name="T45" fmla="*/ 0 h 320"/>
                <a:gd name="T46" fmla="*/ 107 w 403"/>
                <a:gd name="T47" fmla="*/ 0 h 320"/>
                <a:gd name="T48" fmla="*/ 0 w 403"/>
                <a:gd name="T49" fmla="*/ 0 h 320"/>
                <a:gd name="T50" fmla="*/ 0 w 403"/>
                <a:gd name="T51" fmla="*/ 9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3" h="320">
                  <a:moveTo>
                    <a:pt x="0" y="99"/>
                  </a:moveTo>
                  <a:lnTo>
                    <a:pt x="0" y="99"/>
                  </a:lnTo>
                  <a:cubicBezTo>
                    <a:pt x="1" y="99"/>
                    <a:pt x="1" y="99"/>
                    <a:pt x="1" y="99"/>
                  </a:cubicBezTo>
                  <a:lnTo>
                    <a:pt x="81" y="99"/>
                  </a:lnTo>
                  <a:cubicBezTo>
                    <a:pt x="96" y="99"/>
                    <a:pt x="108" y="111"/>
                    <a:pt x="108" y="126"/>
                  </a:cubicBezTo>
                  <a:lnTo>
                    <a:pt x="108" y="254"/>
                  </a:lnTo>
                  <a:lnTo>
                    <a:pt x="189" y="254"/>
                  </a:lnTo>
                  <a:lnTo>
                    <a:pt x="189" y="294"/>
                  </a:lnTo>
                  <a:lnTo>
                    <a:pt x="136" y="294"/>
                  </a:lnTo>
                  <a:lnTo>
                    <a:pt x="136" y="320"/>
                  </a:lnTo>
                  <a:lnTo>
                    <a:pt x="269" y="320"/>
                  </a:lnTo>
                  <a:lnTo>
                    <a:pt x="269" y="294"/>
                  </a:lnTo>
                  <a:lnTo>
                    <a:pt x="232" y="294"/>
                  </a:lnTo>
                  <a:cubicBezTo>
                    <a:pt x="231" y="294"/>
                    <a:pt x="229" y="294"/>
                    <a:pt x="228" y="294"/>
                  </a:cubicBezTo>
                  <a:cubicBezTo>
                    <a:pt x="223" y="293"/>
                    <a:pt x="219" y="291"/>
                    <a:pt x="216" y="288"/>
                  </a:cubicBezTo>
                  <a:cubicBezTo>
                    <a:pt x="210" y="283"/>
                    <a:pt x="206" y="276"/>
                    <a:pt x="206" y="267"/>
                  </a:cubicBezTo>
                  <a:lnTo>
                    <a:pt x="206" y="254"/>
                  </a:lnTo>
                  <a:lnTo>
                    <a:pt x="206" y="134"/>
                  </a:lnTo>
                  <a:cubicBezTo>
                    <a:pt x="206" y="119"/>
                    <a:pt x="218" y="107"/>
                    <a:pt x="232" y="107"/>
                  </a:cubicBezTo>
                  <a:lnTo>
                    <a:pt x="403" y="107"/>
                  </a:lnTo>
                  <a:lnTo>
                    <a:pt x="403" y="71"/>
                  </a:lnTo>
                  <a:cubicBezTo>
                    <a:pt x="385" y="82"/>
                    <a:pt x="365" y="89"/>
                    <a:pt x="343" y="89"/>
                  </a:cubicBezTo>
                  <a:cubicBezTo>
                    <a:pt x="290" y="89"/>
                    <a:pt x="245" y="51"/>
                    <a:pt x="235" y="0"/>
                  </a:cubicBezTo>
                  <a:lnTo>
                    <a:pt x="107" y="0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="" xmlns:a16="http://schemas.microsoft.com/office/drawing/2014/main" id="{ABB37895-1A60-431C-8480-949458D6D6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13863" y="5337175"/>
            <a:ext cx="406400" cy="406400"/>
            <a:chOff x="5867" y="3362"/>
            <a:chExt cx="256" cy="256"/>
          </a:xfrm>
        </p:grpSpPr>
        <p:sp>
          <p:nvSpPr>
            <p:cNvPr id="10" name="AutoShape 12">
              <a:extLst>
                <a:ext uri="{FF2B5EF4-FFF2-40B4-BE49-F238E27FC236}">
                  <a16:creationId xmlns="" xmlns:a16="http://schemas.microsoft.com/office/drawing/2014/main" id="{4F3D147E-255C-441F-8E55-2A349E95F4D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67" y="336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4B70F3E0-FFEC-42D1-8DF3-5991786E9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8" y="3451"/>
              <a:ext cx="263" cy="146"/>
            </a:xfrm>
            <a:custGeom>
              <a:avLst/>
              <a:gdLst>
                <a:gd name="T0" fmla="*/ 0 w 425"/>
                <a:gd name="T1" fmla="*/ 12 h 236"/>
                <a:gd name="T2" fmla="*/ 0 w 425"/>
                <a:gd name="T3" fmla="*/ 12 h 236"/>
                <a:gd name="T4" fmla="*/ 0 w 425"/>
                <a:gd name="T5" fmla="*/ 236 h 236"/>
                <a:gd name="T6" fmla="*/ 425 w 425"/>
                <a:gd name="T7" fmla="*/ 236 h 236"/>
                <a:gd name="T8" fmla="*/ 425 w 425"/>
                <a:gd name="T9" fmla="*/ 1 h 236"/>
                <a:gd name="T10" fmla="*/ 404 w 425"/>
                <a:gd name="T11" fmla="*/ 12 h 236"/>
                <a:gd name="T12" fmla="*/ 213 w 425"/>
                <a:gd name="T13" fmla="*/ 107 h 236"/>
                <a:gd name="T14" fmla="*/ 23 w 425"/>
                <a:gd name="T15" fmla="*/ 12 h 236"/>
                <a:gd name="T16" fmla="*/ 0 w 425"/>
                <a:gd name="T17" fmla="*/ 0 h 236"/>
                <a:gd name="T18" fmla="*/ 0 w 425"/>
                <a:gd name="T19" fmla="*/ 12 h 236"/>
                <a:gd name="T20" fmla="*/ 54 w 425"/>
                <a:gd name="T21" fmla="*/ 130 h 236"/>
                <a:gd name="T22" fmla="*/ 54 w 425"/>
                <a:gd name="T23" fmla="*/ 130 h 236"/>
                <a:gd name="T24" fmla="*/ 106 w 425"/>
                <a:gd name="T25" fmla="*/ 130 h 236"/>
                <a:gd name="T26" fmla="*/ 106 w 425"/>
                <a:gd name="T27" fmla="*/ 182 h 236"/>
                <a:gd name="T28" fmla="*/ 54 w 425"/>
                <a:gd name="T29" fmla="*/ 182 h 236"/>
                <a:gd name="T30" fmla="*/ 54 w 425"/>
                <a:gd name="T31" fmla="*/ 13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5" h="236">
                  <a:moveTo>
                    <a:pt x="0" y="12"/>
                  </a:moveTo>
                  <a:lnTo>
                    <a:pt x="0" y="12"/>
                  </a:lnTo>
                  <a:lnTo>
                    <a:pt x="0" y="236"/>
                  </a:lnTo>
                  <a:lnTo>
                    <a:pt x="425" y="236"/>
                  </a:lnTo>
                  <a:lnTo>
                    <a:pt x="425" y="1"/>
                  </a:lnTo>
                  <a:lnTo>
                    <a:pt x="404" y="12"/>
                  </a:lnTo>
                  <a:lnTo>
                    <a:pt x="213" y="107"/>
                  </a:lnTo>
                  <a:lnTo>
                    <a:pt x="23" y="12"/>
                  </a:lnTo>
                  <a:lnTo>
                    <a:pt x="0" y="0"/>
                  </a:lnTo>
                  <a:lnTo>
                    <a:pt x="0" y="12"/>
                  </a:lnTo>
                  <a:close/>
                  <a:moveTo>
                    <a:pt x="54" y="130"/>
                  </a:moveTo>
                  <a:lnTo>
                    <a:pt x="54" y="130"/>
                  </a:lnTo>
                  <a:lnTo>
                    <a:pt x="106" y="130"/>
                  </a:lnTo>
                  <a:lnTo>
                    <a:pt x="106" y="182"/>
                  </a:lnTo>
                  <a:lnTo>
                    <a:pt x="54" y="182"/>
                  </a:lnTo>
                  <a:lnTo>
                    <a:pt x="54" y="1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C90266A8-81DC-4F03-87E6-AE047008A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8" y="34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="" xmlns:a16="http://schemas.microsoft.com/office/drawing/2014/main" id="{DE5C877E-2D80-4693-AB6C-BBA4F16BD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" y="3451"/>
              <a:ext cx="1" cy="1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7">
              <a:extLst>
                <a:ext uri="{FF2B5EF4-FFF2-40B4-BE49-F238E27FC236}">
                  <a16:creationId xmlns="" xmlns:a16="http://schemas.microsoft.com/office/drawing/2014/main" id="{AEBF8D0A-F53C-4218-A07F-25249E187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" y="3451"/>
              <a:ext cx="1" cy="1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BBC4C5E6-1A3A-41A0-887E-9918B1B1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" y="3432"/>
              <a:ext cx="263" cy="67"/>
            </a:xfrm>
            <a:custGeom>
              <a:avLst/>
              <a:gdLst>
                <a:gd name="T0" fmla="*/ 317 w 425"/>
                <a:gd name="T1" fmla="*/ 0 h 107"/>
                <a:gd name="T2" fmla="*/ 317 w 425"/>
                <a:gd name="T3" fmla="*/ 0 h 107"/>
                <a:gd name="T4" fmla="*/ 318 w 425"/>
                <a:gd name="T5" fmla="*/ 1 h 107"/>
                <a:gd name="T6" fmla="*/ 299 w 425"/>
                <a:gd name="T7" fmla="*/ 19 h 107"/>
                <a:gd name="T8" fmla="*/ 232 w 425"/>
                <a:gd name="T9" fmla="*/ 86 h 107"/>
                <a:gd name="T10" fmla="*/ 213 w 425"/>
                <a:gd name="T11" fmla="*/ 105 h 107"/>
                <a:gd name="T12" fmla="*/ 195 w 425"/>
                <a:gd name="T13" fmla="*/ 86 h 107"/>
                <a:gd name="T14" fmla="*/ 128 w 425"/>
                <a:gd name="T15" fmla="*/ 19 h 107"/>
                <a:gd name="T16" fmla="*/ 109 w 425"/>
                <a:gd name="T17" fmla="*/ 1 h 107"/>
                <a:gd name="T18" fmla="*/ 110 w 425"/>
                <a:gd name="T19" fmla="*/ 0 h 107"/>
                <a:gd name="T20" fmla="*/ 0 w 425"/>
                <a:gd name="T21" fmla="*/ 0 h 107"/>
                <a:gd name="T22" fmla="*/ 0 w 425"/>
                <a:gd name="T23" fmla="*/ 0 h 107"/>
                <a:gd name="T24" fmla="*/ 23 w 425"/>
                <a:gd name="T25" fmla="*/ 12 h 107"/>
                <a:gd name="T26" fmla="*/ 213 w 425"/>
                <a:gd name="T27" fmla="*/ 107 h 107"/>
                <a:gd name="T28" fmla="*/ 404 w 425"/>
                <a:gd name="T29" fmla="*/ 12 h 107"/>
                <a:gd name="T30" fmla="*/ 425 w 425"/>
                <a:gd name="T31" fmla="*/ 1 h 107"/>
                <a:gd name="T32" fmla="*/ 425 w 425"/>
                <a:gd name="T33" fmla="*/ 0 h 107"/>
                <a:gd name="T34" fmla="*/ 317 w 425"/>
                <a:gd name="T3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" h="107">
                  <a:moveTo>
                    <a:pt x="317" y="0"/>
                  </a:moveTo>
                  <a:lnTo>
                    <a:pt x="317" y="0"/>
                  </a:lnTo>
                  <a:lnTo>
                    <a:pt x="318" y="1"/>
                  </a:lnTo>
                  <a:lnTo>
                    <a:pt x="299" y="19"/>
                  </a:lnTo>
                  <a:lnTo>
                    <a:pt x="232" y="86"/>
                  </a:lnTo>
                  <a:lnTo>
                    <a:pt x="213" y="105"/>
                  </a:lnTo>
                  <a:lnTo>
                    <a:pt x="195" y="86"/>
                  </a:lnTo>
                  <a:lnTo>
                    <a:pt x="128" y="19"/>
                  </a:lnTo>
                  <a:lnTo>
                    <a:pt x="109" y="1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" y="12"/>
                  </a:lnTo>
                  <a:lnTo>
                    <a:pt x="213" y="107"/>
                  </a:lnTo>
                  <a:lnTo>
                    <a:pt x="404" y="12"/>
                  </a:lnTo>
                  <a:lnTo>
                    <a:pt x="425" y="1"/>
                  </a:lnTo>
                  <a:lnTo>
                    <a:pt x="425" y="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38B55684-B756-43A8-90C4-05C83F7D6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" y="3386"/>
              <a:ext cx="82" cy="88"/>
            </a:xfrm>
            <a:custGeom>
              <a:avLst/>
              <a:gdLst>
                <a:gd name="T0" fmla="*/ 133 w 133"/>
                <a:gd name="T1" fmla="*/ 76 h 142"/>
                <a:gd name="T2" fmla="*/ 133 w 133"/>
                <a:gd name="T3" fmla="*/ 76 h 142"/>
                <a:gd name="T4" fmla="*/ 133 w 133"/>
                <a:gd name="T5" fmla="*/ 75 h 142"/>
                <a:gd name="T6" fmla="*/ 113 w 133"/>
                <a:gd name="T7" fmla="*/ 56 h 142"/>
                <a:gd name="T8" fmla="*/ 94 w 133"/>
                <a:gd name="T9" fmla="*/ 75 h 142"/>
                <a:gd name="T10" fmla="*/ 81 w 133"/>
                <a:gd name="T11" fmla="*/ 88 h 142"/>
                <a:gd name="T12" fmla="*/ 81 w 133"/>
                <a:gd name="T13" fmla="*/ 75 h 142"/>
                <a:gd name="T14" fmla="*/ 81 w 133"/>
                <a:gd name="T15" fmla="*/ 0 h 142"/>
                <a:gd name="T16" fmla="*/ 52 w 133"/>
                <a:gd name="T17" fmla="*/ 0 h 142"/>
                <a:gd name="T18" fmla="*/ 52 w 133"/>
                <a:gd name="T19" fmla="*/ 75 h 142"/>
                <a:gd name="T20" fmla="*/ 52 w 133"/>
                <a:gd name="T21" fmla="*/ 88 h 142"/>
                <a:gd name="T22" fmla="*/ 39 w 133"/>
                <a:gd name="T23" fmla="*/ 75 h 142"/>
                <a:gd name="T24" fmla="*/ 20 w 133"/>
                <a:gd name="T25" fmla="*/ 56 h 142"/>
                <a:gd name="T26" fmla="*/ 0 w 133"/>
                <a:gd name="T27" fmla="*/ 75 h 142"/>
                <a:gd name="T28" fmla="*/ 0 w 133"/>
                <a:gd name="T29" fmla="*/ 76 h 142"/>
                <a:gd name="T30" fmla="*/ 66 w 133"/>
                <a:gd name="T31" fmla="*/ 142 h 142"/>
                <a:gd name="T32" fmla="*/ 133 w 133"/>
                <a:gd name="T33" fmla="*/ 7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142">
                  <a:moveTo>
                    <a:pt x="133" y="76"/>
                  </a:moveTo>
                  <a:lnTo>
                    <a:pt x="133" y="76"/>
                  </a:lnTo>
                  <a:lnTo>
                    <a:pt x="133" y="75"/>
                  </a:lnTo>
                  <a:lnTo>
                    <a:pt x="113" y="56"/>
                  </a:lnTo>
                  <a:lnTo>
                    <a:pt x="94" y="75"/>
                  </a:lnTo>
                  <a:lnTo>
                    <a:pt x="81" y="88"/>
                  </a:lnTo>
                  <a:lnTo>
                    <a:pt x="81" y="75"/>
                  </a:lnTo>
                  <a:lnTo>
                    <a:pt x="81" y="0"/>
                  </a:lnTo>
                  <a:lnTo>
                    <a:pt x="52" y="0"/>
                  </a:lnTo>
                  <a:lnTo>
                    <a:pt x="52" y="75"/>
                  </a:lnTo>
                  <a:lnTo>
                    <a:pt x="52" y="88"/>
                  </a:lnTo>
                  <a:lnTo>
                    <a:pt x="39" y="75"/>
                  </a:lnTo>
                  <a:lnTo>
                    <a:pt x="20" y="56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66" y="142"/>
                  </a:lnTo>
                  <a:lnTo>
                    <a:pt x="133" y="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Group 22">
            <a:extLst>
              <a:ext uri="{FF2B5EF4-FFF2-40B4-BE49-F238E27FC236}">
                <a16:creationId xmlns="" xmlns:a16="http://schemas.microsoft.com/office/drawing/2014/main" id="{D7F13C92-EDD1-408C-BEEB-92F6BF03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51788" y="5334000"/>
            <a:ext cx="406400" cy="406400"/>
            <a:chOff x="5009" y="3360"/>
            <a:chExt cx="256" cy="256"/>
          </a:xfrm>
        </p:grpSpPr>
        <p:sp>
          <p:nvSpPr>
            <p:cNvPr id="18" name="AutoShape 21">
              <a:extLst>
                <a:ext uri="{FF2B5EF4-FFF2-40B4-BE49-F238E27FC236}">
                  <a16:creationId xmlns="" xmlns:a16="http://schemas.microsoft.com/office/drawing/2014/main" id="{898756C5-DB69-4D98-881D-335F782817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9" y="336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="" xmlns:a16="http://schemas.microsoft.com/office/drawing/2014/main" id="{9B01CF1A-DC6B-4CAB-B440-346F49BB0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0" y="3425"/>
              <a:ext cx="263" cy="147"/>
            </a:xfrm>
            <a:custGeom>
              <a:avLst/>
              <a:gdLst>
                <a:gd name="T0" fmla="*/ 0 w 425"/>
                <a:gd name="T1" fmla="*/ 12 h 237"/>
                <a:gd name="T2" fmla="*/ 0 w 425"/>
                <a:gd name="T3" fmla="*/ 12 h 237"/>
                <a:gd name="T4" fmla="*/ 0 w 425"/>
                <a:gd name="T5" fmla="*/ 237 h 237"/>
                <a:gd name="T6" fmla="*/ 425 w 425"/>
                <a:gd name="T7" fmla="*/ 237 h 237"/>
                <a:gd name="T8" fmla="*/ 425 w 425"/>
                <a:gd name="T9" fmla="*/ 1 h 237"/>
                <a:gd name="T10" fmla="*/ 404 w 425"/>
                <a:gd name="T11" fmla="*/ 12 h 237"/>
                <a:gd name="T12" fmla="*/ 213 w 425"/>
                <a:gd name="T13" fmla="*/ 107 h 237"/>
                <a:gd name="T14" fmla="*/ 23 w 425"/>
                <a:gd name="T15" fmla="*/ 12 h 237"/>
                <a:gd name="T16" fmla="*/ 0 w 425"/>
                <a:gd name="T17" fmla="*/ 0 h 237"/>
                <a:gd name="T18" fmla="*/ 0 w 425"/>
                <a:gd name="T19" fmla="*/ 12 h 237"/>
                <a:gd name="T20" fmla="*/ 54 w 425"/>
                <a:gd name="T21" fmla="*/ 130 h 237"/>
                <a:gd name="T22" fmla="*/ 54 w 425"/>
                <a:gd name="T23" fmla="*/ 130 h 237"/>
                <a:gd name="T24" fmla="*/ 106 w 425"/>
                <a:gd name="T25" fmla="*/ 130 h 237"/>
                <a:gd name="T26" fmla="*/ 106 w 425"/>
                <a:gd name="T27" fmla="*/ 182 h 237"/>
                <a:gd name="T28" fmla="*/ 54 w 425"/>
                <a:gd name="T29" fmla="*/ 182 h 237"/>
                <a:gd name="T30" fmla="*/ 54 w 425"/>
                <a:gd name="T31" fmla="*/ 13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5" h="237">
                  <a:moveTo>
                    <a:pt x="0" y="12"/>
                  </a:moveTo>
                  <a:lnTo>
                    <a:pt x="0" y="12"/>
                  </a:lnTo>
                  <a:lnTo>
                    <a:pt x="0" y="237"/>
                  </a:lnTo>
                  <a:lnTo>
                    <a:pt x="425" y="237"/>
                  </a:lnTo>
                  <a:lnTo>
                    <a:pt x="425" y="1"/>
                  </a:lnTo>
                  <a:lnTo>
                    <a:pt x="404" y="12"/>
                  </a:lnTo>
                  <a:lnTo>
                    <a:pt x="213" y="107"/>
                  </a:lnTo>
                  <a:lnTo>
                    <a:pt x="23" y="12"/>
                  </a:lnTo>
                  <a:lnTo>
                    <a:pt x="0" y="0"/>
                  </a:lnTo>
                  <a:lnTo>
                    <a:pt x="0" y="12"/>
                  </a:lnTo>
                  <a:close/>
                  <a:moveTo>
                    <a:pt x="54" y="130"/>
                  </a:moveTo>
                  <a:lnTo>
                    <a:pt x="54" y="130"/>
                  </a:lnTo>
                  <a:lnTo>
                    <a:pt x="106" y="130"/>
                  </a:lnTo>
                  <a:lnTo>
                    <a:pt x="106" y="182"/>
                  </a:lnTo>
                  <a:lnTo>
                    <a:pt x="54" y="182"/>
                  </a:lnTo>
                  <a:lnTo>
                    <a:pt x="54" y="1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="" xmlns:a16="http://schemas.microsoft.com/office/drawing/2014/main" id="{1EDD1AE5-CC60-4173-BE93-3ED3223D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425"/>
              <a:ext cx="1" cy="1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="" xmlns:a16="http://schemas.microsoft.com/office/drawing/2014/main" id="{2B9F8400-0FF0-4BCD-B1D4-E4E837601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0" y="3407"/>
              <a:ext cx="263" cy="66"/>
            </a:xfrm>
            <a:custGeom>
              <a:avLst/>
              <a:gdLst>
                <a:gd name="T0" fmla="*/ 0 w 425"/>
                <a:gd name="T1" fmla="*/ 0 h 107"/>
                <a:gd name="T2" fmla="*/ 0 w 425"/>
                <a:gd name="T3" fmla="*/ 0 h 107"/>
                <a:gd name="T4" fmla="*/ 0 w 425"/>
                <a:gd name="T5" fmla="*/ 0 h 107"/>
                <a:gd name="T6" fmla="*/ 23 w 425"/>
                <a:gd name="T7" fmla="*/ 12 h 107"/>
                <a:gd name="T8" fmla="*/ 213 w 425"/>
                <a:gd name="T9" fmla="*/ 107 h 107"/>
                <a:gd name="T10" fmla="*/ 404 w 425"/>
                <a:gd name="T11" fmla="*/ 12 h 107"/>
                <a:gd name="T12" fmla="*/ 425 w 425"/>
                <a:gd name="T13" fmla="*/ 1 h 107"/>
                <a:gd name="T14" fmla="*/ 425 w 425"/>
                <a:gd name="T15" fmla="*/ 0 h 107"/>
                <a:gd name="T16" fmla="*/ 0 w 425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10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" y="12"/>
                  </a:lnTo>
                  <a:lnTo>
                    <a:pt x="213" y="107"/>
                  </a:lnTo>
                  <a:lnTo>
                    <a:pt x="404" y="12"/>
                  </a:lnTo>
                  <a:lnTo>
                    <a:pt x="425" y="1"/>
                  </a:lnTo>
                  <a:lnTo>
                    <a:pt x="4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="" xmlns:a16="http://schemas.microsoft.com/office/drawing/2014/main" id="{BE192396-97D1-4C28-8BC8-CB4A3F1C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2250" y="5322888"/>
            <a:ext cx="406400" cy="406400"/>
            <a:chOff x="4140" y="3353"/>
            <a:chExt cx="256" cy="256"/>
          </a:xfrm>
        </p:grpSpPr>
        <p:sp>
          <p:nvSpPr>
            <p:cNvPr id="23" name="AutoShape 27">
              <a:extLst>
                <a:ext uri="{FF2B5EF4-FFF2-40B4-BE49-F238E27FC236}">
                  <a16:creationId xmlns="" xmlns:a16="http://schemas.microsoft.com/office/drawing/2014/main" id="{EC8C6309-EF5D-4D33-ACC6-C2E7C7E28CA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40" y="335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="" xmlns:a16="http://schemas.microsoft.com/office/drawing/2014/main" id="{E80B41AD-E94E-4F12-945A-AF40D4EF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" y="3416"/>
              <a:ext cx="166" cy="116"/>
            </a:xfrm>
            <a:custGeom>
              <a:avLst/>
              <a:gdLst>
                <a:gd name="T0" fmla="*/ 159 w 267"/>
                <a:gd name="T1" fmla="*/ 160 h 187"/>
                <a:gd name="T2" fmla="*/ 159 w 267"/>
                <a:gd name="T3" fmla="*/ 160 h 187"/>
                <a:gd name="T4" fmla="*/ 186 w 267"/>
                <a:gd name="T5" fmla="*/ 160 h 187"/>
                <a:gd name="T6" fmla="*/ 213 w 267"/>
                <a:gd name="T7" fmla="*/ 160 h 187"/>
                <a:gd name="T8" fmla="*/ 213 w 267"/>
                <a:gd name="T9" fmla="*/ 134 h 187"/>
                <a:gd name="T10" fmla="*/ 213 w 267"/>
                <a:gd name="T11" fmla="*/ 107 h 187"/>
                <a:gd name="T12" fmla="*/ 239 w 267"/>
                <a:gd name="T13" fmla="*/ 107 h 187"/>
                <a:gd name="T14" fmla="*/ 266 w 267"/>
                <a:gd name="T15" fmla="*/ 107 h 187"/>
                <a:gd name="T16" fmla="*/ 267 w 267"/>
                <a:gd name="T17" fmla="*/ 107 h 187"/>
                <a:gd name="T18" fmla="*/ 267 w 267"/>
                <a:gd name="T19" fmla="*/ 0 h 187"/>
                <a:gd name="T20" fmla="*/ 0 w 267"/>
                <a:gd name="T21" fmla="*/ 0 h 187"/>
                <a:gd name="T22" fmla="*/ 0 w 267"/>
                <a:gd name="T23" fmla="*/ 187 h 187"/>
                <a:gd name="T24" fmla="*/ 159 w 267"/>
                <a:gd name="T25" fmla="*/ 187 h 187"/>
                <a:gd name="T26" fmla="*/ 159 w 267"/>
                <a:gd name="T27" fmla="*/ 16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187">
                  <a:moveTo>
                    <a:pt x="159" y="160"/>
                  </a:moveTo>
                  <a:lnTo>
                    <a:pt x="159" y="160"/>
                  </a:lnTo>
                  <a:lnTo>
                    <a:pt x="186" y="160"/>
                  </a:lnTo>
                  <a:lnTo>
                    <a:pt x="213" y="160"/>
                  </a:lnTo>
                  <a:lnTo>
                    <a:pt x="213" y="134"/>
                  </a:lnTo>
                  <a:lnTo>
                    <a:pt x="213" y="107"/>
                  </a:lnTo>
                  <a:lnTo>
                    <a:pt x="239" y="107"/>
                  </a:lnTo>
                  <a:lnTo>
                    <a:pt x="266" y="107"/>
                  </a:lnTo>
                  <a:lnTo>
                    <a:pt x="267" y="107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0" y="187"/>
                  </a:lnTo>
                  <a:cubicBezTo>
                    <a:pt x="0" y="187"/>
                    <a:pt x="85" y="187"/>
                    <a:pt x="159" y="187"/>
                  </a:cubicBezTo>
                  <a:lnTo>
                    <a:pt x="159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="" xmlns:a16="http://schemas.microsoft.com/office/drawing/2014/main" id="{04FB17EF-A1B3-4E84-8C15-37BC1A07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" y="3383"/>
              <a:ext cx="165" cy="115"/>
            </a:xfrm>
            <a:custGeom>
              <a:avLst/>
              <a:gdLst>
                <a:gd name="T0" fmla="*/ 266 w 266"/>
                <a:gd name="T1" fmla="*/ 0 h 185"/>
                <a:gd name="T2" fmla="*/ 266 w 266"/>
                <a:gd name="T3" fmla="*/ 0 h 185"/>
                <a:gd name="T4" fmla="*/ 0 w 266"/>
                <a:gd name="T5" fmla="*/ 0 h 185"/>
                <a:gd name="T6" fmla="*/ 0 w 266"/>
                <a:gd name="T7" fmla="*/ 185 h 185"/>
                <a:gd name="T8" fmla="*/ 26 w 266"/>
                <a:gd name="T9" fmla="*/ 185 h 185"/>
                <a:gd name="T10" fmla="*/ 26 w 266"/>
                <a:gd name="T11" fmla="*/ 27 h 185"/>
                <a:gd name="T12" fmla="*/ 266 w 266"/>
                <a:gd name="T13" fmla="*/ 27 h 185"/>
                <a:gd name="T14" fmla="*/ 266 w 266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" h="185">
                  <a:moveTo>
                    <a:pt x="266" y="0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0" y="185"/>
                  </a:lnTo>
                  <a:lnTo>
                    <a:pt x="26" y="185"/>
                  </a:lnTo>
                  <a:lnTo>
                    <a:pt x="26" y="27"/>
                  </a:lnTo>
                  <a:lnTo>
                    <a:pt x="266" y="2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="" xmlns:a16="http://schemas.microsoft.com/office/drawing/2014/main" id="{07113931-2AF7-4D40-9082-F9FF0B289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" y="3499"/>
              <a:ext cx="82" cy="82"/>
            </a:xfrm>
            <a:custGeom>
              <a:avLst/>
              <a:gdLst>
                <a:gd name="T0" fmla="*/ 53 w 133"/>
                <a:gd name="T1" fmla="*/ 133 h 133"/>
                <a:gd name="T2" fmla="*/ 53 w 133"/>
                <a:gd name="T3" fmla="*/ 133 h 133"/>
                <a:gd name="T4" fmla="*/ 80 w 133"/>
                <a:gd name="T5" fmla="*/ 133 h 133"/>
                <a:gd name="T6" fmla="*/ 80 w 133"/>
                <a:gd name="T7" fmla="*/ 80 h 133"/>
                <a:gd name="T8" fmla="*/ 80 w 133"/>
                <a:gd name="T9" fmla="*/ 80 h 133"/>
                <a:gd name="T10" fmla="*/ 133 w 133"/>
                <a:gd name="T11" fmla="*/ 80 h 133"/>
                <a:gd name="T12" fmla="*/ 133 w 133"/>
                <a:gd name="T13" fmla="*/ 53 h 133"/>
                <a:gd name="T14" fmla="*/ 80 w 133"/>
                <a:gd name="T15" fmla="*/ 53 h 133"/>
                <a:gd name="T16" fmla="*/ 80 w 133"/>
                <a:gd name="T17" fmla="*/ 53 h 133"/>
                <a:gd name="T18" fmla="*/ 80 w 133"/>
                <a:gd name="T19" fmla="*/ 0 h 133"/>
                <a:gd name="T20" fmla="*/ 53 w 133"/>
                <a:gd name="T21" fmla="*/ 0 h 133"/>
                <a:gd name="T22" fmla="*/ 53 w 133"/>
                <a:gd name="T23" fmla="*/ 53 h 133"/>
                <a:gd name="T24" fmla="*/ 53 w 133"/>
                <a:gd name="T25" fmla="*/ 53 h 133"/>
                <a:gd name="T26" fmla="*/ 0 w 133"/>
                <a:gd name="T27" fmla="*/ 53 h 133"/>
                <a:gd name="T28" fmla="*/ 0 w 133"/>
                <a:gd name="T29" fmla="*/ 80 h 133"/>
                <a:gd name="T30" fmla="*/ 53 w 133"/>
                <a:gd name="T31" fmla="*/ 80 h 133"/>
                <a:gd name="T32" fmla="*/ 53 w 133"/>
                <a:gd name="T33" fmla="*/ 80 h 133"/>
                <a:gd name="T34" fmla="*/ 53 w 133"/>
                <a:gd name="T3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33">
                  <a:moveTo>
                    <a:pt x="53" y="133"/>
                  </a:moveTo>
                  <a:lnTo>
                    <a:pt x="53" y="133"/>
                  </a:lnTo>
                  <a:lnTo>
                    <a:pt x="80" y="133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133" y="80"/>
                  </a:lnTo>
                  <a:lnTo>
                    <a:pt x="133" y="53"/>
                  </a:lnTo>
                  <a:lnTo>
                    <a:pt x="80" y="53"/>
                  </a:lnTo>
                  <a:lnTo>
                    <a:pt x="80" y="53"/>
                  </a:lnTo>
                  <a:lnTo>
                    <a:pt x="80" y="0"/>
                  </a:lnTo>
                  <a:lnTo>
                    <a:pt x="53" y="0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0" y="53"/>
                  </a:lnTo>
                  <a:lnTo>
                    <a:pt x="0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1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Group 34">
            <a:extLst>
              <a:ext uri="{FF2B5EF4-FFF2-40B4-BE49-F238E27FC236}">
                <a16:creationId xmlns="" xmlns:a16="http://schemas.microsoft.com/office/drawing/2014/main" id="{02CFA37A-4E18-4A7A-8927-B9D585CA95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9063" y="5310188"/>
            <a:ext cx="406400" cy="406400"/>
            <a:chOff x="3275" y="3345"/>
            <a:chExt cx="256" cy="256"/>
          </a:xfrm>
        </p:grpSpPr>
        <p:sp>
          <p:nvSpPr>
            <p:cNvPr id="28" name="AutoShape 33">
              <a:extLst>
                <a:ext uri="{FF2B5EF4-FFF2-40B4-BE49-F238E27FC236}">
                  <a16:creationId xmlns="" xmlns:a16="http://schemas.microsoft.com/office/drawing/2014/main" id="{7969D7D7-60E7-4F62-910C-C1DF23A33B5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5" y="334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5">
              <a:extLst>
                <a:ext uri="{FF2B5EF4-FFF2-40B4-BE49-F238E27FC236}">
                  <a16:creationId xmlns="" xmlns:a16="http://schemas.microsoft.com/office/drawing/2014/main" id="{E3F572D2-EE90-4B9F-8941-2EE414CD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509"/>
              <a:ext cx="190" cy="63"/>
            </a:xfrm>
            <a:custGeom>
              <a:avLst/>
              <a:gdLst>
                <a:gd name="T0" fmla="*/ 257 w 307"/>
                <a:gd name="T1" fmla="*/ 0 h 101"/>
                <a:gd name="T2" fmla="*/ 257 w 307"/>
                <a:gd name="T3" fmla="*/ 0 h 101"/>
                <a:gd name="T4" fmla="*/ 153 w 307"/>
                <a:gd name="T5" fmla="*/ 51 h 101"/>
                <a:gd name="T6" fmla="*/ 50 w 307"/>
                <a:gd name="T7" fmla="*/ 0 h 101"/>
                <a:gd name="T8" fmla="*/ 0 w 307"/>
                <a:gd name="T9" fmla="*/ 25 h 101"/>
                <a:gd name="T10" fmla="*/ 153 w 307"/>
                <a:gd name="T11" fmla="*/ 101 h 101"/>
                <a:gd name="T12" fmla="*/ 307 w 307"/>
                <a:gd name="T13" fmla="*/ 25 h 101"/>
                <a:gd name="T14" fmla="*/ 257 w 307"/>
                <a:gd name="T1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101">
                  <a:moveTo>
                    <a:pt x="257" y="0"/>
                  </a:moveTo>
                  <a:lnTo>
                    <a:pt x="257" y="0"/>
                  </a:lnTo>
                  <a:lnTo>
                    <a:pt x="153" y="51"/>
                  </a:lnTo>
                  <a:lnTo>
                    <a:pt x="50" y="0"/>
                  </a:lnTo>
                  <a:lnTo>
                    <a:pt x="0" y="25"/>
                  </a:lnTo>
                  <a:lnTo>
                    <a:pt x="153" y="101"/>
                  </a:lnTo>
                  <a:lnTo>
                    <a:pt x="307" y="2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="" xmlns:a16="http://schemas.microsoft.com/office/drawing/2014/main" id="{9532BBCF-A5D1-4CAE-B5D7-A2CCD176D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459"/>
              <a:ext cx="190" cy="63"/>
            </a:xfrm>
            <a:custGeom>
              <a:avLst/>
              <a:gdLst>
                <a:gd name="T0" fmla="*/ 257 w 307"/>
                <a:gd name="T1" fmla="*/ 0 h 101"/>
                <a:gd name="T2" fmla="*/ 257 w 307"/>
                <a:gd name="T3" fmla="*/ 0 h 101"/>
                <a:gd name="T4" fmla="*/ 153 w 307"/>
                <a:gd name="T5" fmla="*/ 51 h 101"/>
                <a:gd name="T6" fmla="*/ 50 w 307"/>
                <a:gd name="T7" fmla="*/ 0 h 101"/>
                <a:gd name="T8" fmla="*/ 0 w 307"/>
                <a:gd name="T9" fmla="*/ 25 h 101"/>
                <a:gd name="T10" fmla="*/ 153 w 307"/>
                <a:gd name="T11" fmla="*/ 101 h 101"/>
                <a:gd name="T12" fmla="*/ 307 w 307"/>
                <a:gd name="T13" fmla="*/ 25 h 101"/>
                <a:gd name="T14" fmla="*/ 257 w 307"/>
                <a:gd name="T1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101">
                  <a:moveTo>
                    <a:pt x="257" y="0"/>
                  </a:moveTo>
                  <a:lnTo>
                    <a:pt x="257" y="0"/>
                  </a:lnTo>
                  <a:lnTo>
                    <a:pt x="153" y="51"/>
                  </a:lnTo>
                  <a:lnTo>
                    <a:pt x="50" y="0"/>
                  </a:lnTo>
                  <a:lnTo>
                    <a:pt x="0" y="25"/>
                  </a:lnTo>
                  <a:lnTo>
                    <a:pt x="153" y="101"/>
                  </a:lnTo>
                  <a:lnTo>
                    <a:pt x="307" y="2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7">
              <a:extLst>
                <a:ext uri="{FF2B5EF4-FFF2-40B4-BE49-F238E27FC236}">
                  <a16:creationId xmlns="" xmlns:a16="http://schemas.microsoft.com/office/drawing/2014/main" id="{813EB565-BFCE-4351-87BC-F43B169AB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377"/>
              <a:ext cx="190" cy="95"/>
            </a:xfrm>
            <a:custGeom>
              <a:avLst/>
              <a:gdLst>
                <a:gd name="T0" fmla="*/ 153 w 307"/>
                <a:gd name="T1" fmla="*/ 0 h 153"/>
                <a:gd name="T2" fmla="*/ 153 w 307"/>
                <a:gd name="T3" fmla="*/ 0 h 153"/>
                <a:gd name="T4" fmla="*/ 0 w 307"/>
                <a:gd name="T5" fmla="*/ 77 h 153"/>
                <a:gd name="T6" fmla="*/ 153 w 307"/>
                <a:gd name="T7" fmla="*/ 153 h 153"/>
                <a:gd name="T8" fmla="*/ 307 w 307"/>
                <a:gd name="T9" fmla="*/ 77 h 153"/>
                <a:gd name="T10" fmla="*/ 153 w 307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153">
                  <a:moveTo>
                    <a:pt x="153" y="0"/>
                  </a:moveTo>
                  <a:lnTo>
                    <a:pt x="153" y="0"/>
                  </a:lnTo>
                  <a:lnTo>
                    <a:pt x="0" y="77"/>
                  </a:lnTo>
                  <a:lnTo>
                    <a:pt x="153" y="153"/>
                  </a:lnTo>
                  <a:lnTo>
                    <a:pt x="307" y="77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="" xmlns:a16="http://schemas.microsoft.com/office/drawing/2014/main" id="{84B81A64-0B8D-4222-97D5-F8B484B6E5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22700" y="5334000"/>
            <a:ext cx="406400" cy="406400"/>
            <a:chOff x="2408" y="3360"/>
            <a:chExt cx="256" cy="256"/>
          </a:xfrm>
        </p:grpSpPr>
        <p:sp>
          <p:nvSpPr>
            <p:cNvPr id="33" name="AutoShape 39">
              <a:extLst>
                <a:ext uri="{FF2B5EF4-FFF2-40B4-BE49-F238E27FC236}">
                  <a16:creationId xmlns="" xmlns:a16="http://schemas.microsoft.com/office/drawing/2014/main" id="{D419F2D4-FB7C-4990-B966-63EF4FBBD1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8" y="336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2467F97B-F682-4F6A-9478-B6D910786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3490"/>
              <a:ext cx="105" cy="69"/>
            </a:xfrm>
            <a:custGeom>
              <a:avLst/>
              <a:gdLst>
                <a:gd name="T0" fmla="*/ 169 w 169"/>
                <a:gd name="T1" fmla="*/ 0 h 112"/>
                <a:gd name="T2" fmla="*/ 169 w 169"/>
                <a:gd name="T3" fmla="*/ 0 h 112"/>
                <a:gd name="T4" fmla="*/ 141 w 169"/>
                <a:gd name="T5" fmla="*/ 0 h 112"/>
                <a:gd name="T6" fmla="*/ 141 w 169"/>
                <a:gd name="T7" fmla="*/ 84 h 112"/>
                <a:gd name="T8" fmla="*/ 0 w 169"/>
                <a:gd name="T9" fmla="*/ 84 h 112"/>
                <a:gd name="T10" fmla="*/ 0 w 169"/>
                <a:gd name="T11" fmla="*/ 112 h 112"/>
                <a:gd name="T12" fmla="*/ 169 w 169"/>
                <a:gd name="T13" fmla="*/ 112 h 112"/>
                <a:gd name="T14" fmla="*/ 169 w 169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12">
                  <a:moveTo>
                    <a:pt x="169" y="0"/>
                  </a:moveTo>
                  <a:lnTo>
                    <a:pt x="169" y="0"/>
                  </a:lnTo>
                  <a:lnTo>
                    <a:pt x="141" y="0"/>
                  </a:lnTo>
                  <a:lnTo>
                    <a:pt x="141" y="84"/>
                  </a:lnTo>
                  <a:lnTo>
                    <a:pt x="0" y="84"/>
                  </a:lnTo>
                  <a:lnTo>
                    <a:pt x="0" y="112"/>
                  </a:lnTo>
                  <a:lnTo>
                    <a:pt x="169" y="11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">
              <a:extLst>
                <a:ext uri="{FF2B5EF4-FFF2-40B4-BE49-F238E27FC236}">
                  <a16:creationId xmlns="" xmlns:a16="http://schemas.microsoft.com/office/drawing/2014/main" id="{EC8457B5-2FA6-4CC7-B591-EECBA8D66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3420"/>
              <a:ext cx="106" cy="70"/>
            </a:xfrm>
            <a:custGeom>
              <a:avLst/>
              <a:gdLst>
                <a:gd name="T0" fmla="*/ 170 w 170"/>
                <a:gd name="T1" fmla="*/ 0 h 113"/>
                <a:gd name="T2" fmla="*/ 170 w 170"/>
                <a:gd name="T3" fmla="*/ 0 h 113"/>
                <a:gd name="T4" fmla="*/ 0 w 170"/>
                <a:gd name="T5" fmla="*/ 0 h 113"/>
                <a:gd name="T6" fmla="*/ 0 w 170"/>
                <a:gd name="T7" fmla="*/ 113 h 113"/>
                <a:gd name="T8" fmla="*/ 170 w 170"/>
                <a:gd name="T9" fmla="*/ 113 h 113"/>
                <a:gd name="T10" fmla="*/ 170 w 170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13">
                  <a:moveTo>
                    <a:pt x="170" y="0"/>
                  </a:moveTo>
                  <a:lnTo>
                    <a:pt x="170" y="0"/>
                  </a:lnTo>
                  <a:lnTo>
                    <a:pt x="0" y="0"/>
                  </a:lnTo>
                  <a:lnTo>
                    <a:pt x="0" y="113"/>
                  </a:lnTo>
                  <a:lnTo>
                    <a:pt x="170" y="11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="" xmlns:a16="http://schemas.microsoft.com/office/drawing/2014/main" id="{7AB4AD4F-84BE-4513-BFEF-A4BA9AACC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" y="3454"/>
              <a:ext cx="105" cy="71"/>
            </a:xfrm>
            <a:custGeom>
              <a:avLst/>
              <a:gdLst>
                <a:gd name="T0" fmla="*/ 169 w 169"/>
                <a:gd name="T1" fmla="*/ 0 h 113"/>
                <a:gd name="T2" fmla="*/ 169 w 169"/>
                <a:gd name="T3" fmla="*/ 0 h 113"/>
                <a:gd name="T4" fmla="*/ 141 w 169"/>
                <a:gd name="T5" fmla="*/ 0 h 113"/>
                <a:gd name="T6" fmla="*/ 141 w 169"/>
                <a:gd name="T7" fmla="*/ 85 h 113"/>
                <a:gd name="T8" fmla="*/ 0 w 169"/>
                <a:gd name="T9" fmla="*/ 85 h 113"/>
                <a:gd name="T10" fmla="*/ 0 w 169"/>
                <a:gd name="T11" fmla="*/ 113 h 113"/>
                <a:gd name="T12" fmla="*/ 169 w 169"/>
                <a:gd name="T13" fmla="*/ 113 h 113"/>
                <a:gd name="T14" fmla="*/ 169 w 169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13">
                  <a:moveTo>
                    <a:pt x="169" y="0"/>
                  </a:moveTo>
                  <a:lnTo>
                    <a:pt x="169" y="0"/>
                  </a:lnTo>
                  <a:lnTo>
                    <a:pt x="141" y="0"/>
                  </a:lnTo>
                  <a:lnTo>
                    <a:pt x="141" y="85"/>
                  </a:lnTo>
                  <a:lnTo>
                    <a:pt x="0" y="85"/>
                  </a:lnTo>
                  <a:lnTo>
                    <a:pt x="0" y="113"/>
                  </a:lnTo>
                  <a:lnTo>
                    <a:pt x="169" y="11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Group 46">
            <a:extLst>
              <a:ext uri="{FF2B5EF4-FFF2-40B4-BE49-F238E27FC236}">
                <a16:creationId xmlns="" xmlns:a16="http://schemas.microsoft.com/office/drawing/2014/main" id="{088A1FA3-1410-4A97-807C-623BE86B4B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8400" y="5310188"/>
            <a:ext cx="406400" cy="406400"/>
            <a:chOff x="1536" y="3345"/>
            <a:chExt cx="256" cy="256"/>
          </a:xfrm>
        </p:grpSpPr>
        <p:sp>
          <p:nvSpPr>
            <p:cNvPr id="38" name="AutoShape 45">
              <a:extLst>
                <a:ext uri="{FF2B5EF4-FFF2-40B4-BE49-F238E27FC236}">
                  <a16:creationId xmlns="" xmlns:a16="http://schemas.microsoft.com/office/drawing/2014/main" id="{22EBF086-1F53-409D-8AD2-05794B2B0C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334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7">
              <a:extLst>
                <a:ext uri="{FF2B5EF4-FFF2-40B4-BE49-F238E27FC236}">
                  <a16:creationId xmlns="" xmlns:a16="http://schemas.microsoft.com/office/drawing/2014/main" id="{50C6BE8E-C686-43ED-AF6A-83940817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" y="3391"/>
              <a:ext cx="166" cy="116"/>
            </a:xfrm>
            <a:custGeom>
              <a:avLst/>
              <a:gdLst>
                <a:gd name="T0" fmla="*/ 0 w 267"/>
                <a:gd name="T1" fmla="*/ 187 h 187"/>
                <a:gd name="T2" fmla="*/ 0 w 267"/>
                <a:gd name="T3" fmla="*/ 187 h 187"/>
                <a:gd name="T4" fmla="*/ 163 w 267"/>
                <a:gd name="T5" fmla="*/ 187 h 187"/>
                <a:gd name="T6" fmla="*/ 267 w 267"/>
                <a:gd name="T7" fmla="*/ 84 h 187"/>
                <a:gd name="T8" fmla="*/ 267 w 267"/>
                <a:gd name="T9" fmla="*/ 84 h 187"/>
                <a:gd name="T10" fmla="*/ 267 w 267"/>
                <a:gd name="T11" fmla="*/ 0 h 187"/>
                <a:gd name="T12" fmla="*/ 0 w 267"/>
                <a:gd name="T13" fmla="*/ 0 h 187"/>
                <a:gd name="T14" fmla="*/ 0 w 267"/>
                <a:gd name="T1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187">
                  <a:moveTo>
                    <a:pt x="0" y="187"/>
                  </a:moveTo>
                  <a:lnTo>
                    <a:pt x="0" y="187"/>
                  </a:lnTo>
                  <a:lnTo>
                    <a:pt x="163" y="187"/>
                  </a:lnTo>
                  <a:cubicBezTo>
                    <a:pt x="163" y="130"/>
                    <a:pt x="210" y="83"/>
                    <a:pt x="267" y="84"/>
                  </a:cubicBezTo>
                  <a:lnTo>
                    <a:pt x="267" y="84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8">
              <a:extLst>
                <a:ext uri="{FF2B5EF4-FFF2-40B4-BE49-F238E27FC236}">
                  <a16:creationId xmlns="" xmlns:a16="http://schemas.microsoft.com/office/drawing/2014/main" id="{5E3E5A76-E160-4F75-8D5A-F4F43CF0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3359"/>
              <a:ext cx="166" cy="115"/>
            </a:xfrm>
            <a:custGeom>
              <a:avLst/>
              <a:gdLst>
                <a:gd name="T0" fmla="*/ 0 w 267"/>
                <a:gd name="T1" fmla="*/ 185 h 185"/>
                <a:gd name="T2" fmla="*/ 0 w 267"/>
                <a:gd name="T3" fmla="*/ 185 h 185"/>
                <a:gd name="T4" fmla="*/ 27 w 267"/>
                <a:gd name="T5" fmla="*/ 185 h 185"/>
                <a:gd name="T6" fmla="*/ 27 w 267"/>
                <a:gd name="T7" fmla="*/ 27 h 185"/>
                <a:gd name="T8" fmla="*/ 267 w 267"/>
                <a:gd name="T9" fmla="*/ 27 h 185"/>
                <a:gd name="T10" fmla="*/ 267 w 267"/>
                <a:gd name="T11" fmla="*/ 0 h 185"/>
                <a:gd name="T12" fmla="*/ 1 w 267"/>
                <a:gd name="T13" fmla="*/ 0 h 185"/>
                <a:gd name="T14" fmla="*/ 0 w 267"/>
                <a:gd name="T15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185">
                  <a:moveTo>
                    <a:pt x="0" y="185"/>
                  </a:moveTo>
                  <a:lnTo>
                    <a:pt x="0" y="185"/>
                  </a:lnTo>
                  <a:lnTo>
                    <a:pt x="27" y="185"/>
                  </a:lnTo>
                  <a:lnTo>
                    <a:pt x="27" y="27"/>
                  </a:lnTo>
                  <a:lnTo>
                    <a:pt x="267" y="27"/>
                  </a:lnTo>
                  <a:lnTo>
                    <a:pt x="267" y="0"/>
                  </a:lnTo>
                  <a:lnTo>
                    <a:pt x="1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9">
              <a:extLst>
                <a:ext uri="{FF2B5EF4-FFF2-40B4-BE49-F238E27FC236}">
                  <a16:creationId xmlns="" xmlns:a16="http://schemas.microsoft.com/office/drawing/2014/main" id="{DF5D6388-C056-41F5-8BDE-EFCA74464B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458"/>
              <a:ext cx="149" cy="148"/>
            </a:xfrm>
            <a:custGeom>
              <a:avLst/>
              <a:gdLst>
                <a:gd name="T0" fmla="*/ 160 w 239"/>
                <a:gd name="T1" fmla="*/ 132 h 239"/>
                <a:gd name="T2" fmla="*/ 160 w 239"/>
                <a:gd name="T3" fmla="*/ 132 h 239"/>
                <a:gd name="T4" fmla="*/ 129 w 239"/>
                <a:gd name="T5" fmla="*/ 122 h 239"/>
                <a:gd name="T6" fmla="*/ 119 w 239"/>
                <a:gd name="T7" fmla="*/ 112 h 239"/>
                <a:gd name="T8" fmla="*/ 107 w 239"/>
                <a:gd name="T9" fmla="*/ 79 h 239"/>
                <a:gd name="T10" fmla="*/ 160 w 239"/>
                <a:gd name="T11" fmla="*/ 26 h 239"/>
                <a:gd name="T12" fmla="*/ 160 w 239"/>
                <a:gd name="T13" fmla="*/ 26 h 239"/>
                <a:gd name="T14" fmla="*/ 213 w 239"/>
                <a:gd name="T15" fmla="*/ 79 h 239"/>
                <a:gd name="T16" fmla="*/ 160 w 239"/>
                <a:gd name="T17" fmla="*/ 132 h 239"/>
                <a:gd name="T18" fmla="*/ 160 w 239"/>
                <a:gd name="T19" fmla="*/ 0 h 239"/>
                <a:gd name="T20" fmla="*/ 160 w 239"/>
                <a:gd name="T21" fmla="*/ 0 h 239"/>
                <a:gd name="T22" fmla="*/ 160 w 239"/>
                <a:gd name="T23" fmla="*/ 0 h 239"/>
                <a:gd name="T24" fmla="*/ 80 w 239"/>
                <a:gd name="T25" fmla="*/ 79 h 239"/>
                <a:gd name="T26" fmla="*/ 94 w 239"/>
                <a:gd name="T27" fmla="*/ 125 h 239"/>
                <a:gd name="T28" fmla="*/ 77 w 239"/>
                <a:gd name="T29" fmla="*/ 142 h 239"/>
                <a:gd name="T30" fmla="*/ 4 w 239"/>
                <a:gd name="T31" fmla="*/ 216 h 239"/>
                <a:gd name="T32" fmla="*/ 0 w 239"/>
                <a:gd name="T33" fmla="*/ 226 h 239"/>
                <a:gd name="T34" fmla="*/ 4 w 239"/>
                <a:gd name="T35" fmla="*/ 235 h 239"/>
                <a:gd name="T36" fmla="*/ 13 w 239"/>
                <a:gd name="T37" fmla="*/ 239 h 239"/>
                <a:gd name="T38" fmla="*/ 23 w 239"/>
                <a:gd name="T39" fmla="*/ 235 h 239"/>
                <a:gd name="T40" fmla="*/ 96 w 239"/>
                <a:gd name="T41" fmla="*/ 161 h 239"/>
                <a:gd name="T42" fmla="*/ 113 w 239"/>
                <a:gd name="T43" fmla="*/ 144 h 239"/>
                <a:gd name="T44" fmla="*/ 160 w 239"/>
                <a:gd name="T45" fmla="*/ 159 h 239"/>
                <a:gd name="T46" fmla="*/ 239 w 239"/>
                <a:gd name="T47" fmla="*/ 79 h 239"/>
                <a:gd name="T48" fmla="*/ 160 w 239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239">
                  <a:moveTo>
                    <a:pt x="160" y="132"/>
                  </a:moveTo>
                  <a:lnTo>
                    <a:pt x="160" y="132"/>
                  </a:lnTo>
                  <a:cubicBezTo>
                    <a:pt x="148" y="132"/>
                    <a:pt x="137" y="128"/>
                    <a:pt x="129" y="122"/>
                  </a:cubicBezTo>
                  <a:cubicBezTo>
                    <a:pt x="125" y="119"/>
                    <a:pt x="122" y="115"/>
                    <a:pt x="119" y="112"/>
                  </a:cubicBezTo>
                  <a:cubicBezTo>
                    <a:pt x="111" y="103"/>
                    <a:pt x="107" y="91"/>
                    <a:pt x="107" y="79"/>
                  </a:cubicBezTo>
                  <a:cubicBezTo>
                    <a:pt x="107" y="50"/>
                    <a:pt x="131" y="26"/>
                    <a:pt x="160" y="26"/>
                  </a:cubicBezTo>
                  <a:lnTo>
                    <a:pt x="160" y="26"/>
                  </a:lnTo>
                  <a:cubicBezTo>
                    <a:pt x="189" y="26"/>
                    <a:pt x="213" y="50"/>
                    <a:pt x="213" y="79"/>
                  </a:cubicBezTo>
                  <a:cubicBezTo>
                    <a:pt x="212" y="108"/>
                    <a:pt x="189" y="132"/>
                    <a:pt x="160" y="132"/>
                  </a:cubicBez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0" y="0"/>
                  </a:lnTo>
                  <a:cubicBezTo>
                    <a:pt x="116" y="0"/>
                    <a:pt x="80" y="35"/>
                    <a:pt x="80" y="79"/>
                  </a:cubicBezTo>
                  <a:cubicBezTo>
                    <a:pt x="80" y="96"/>
                    <a:pt x="85" y="112"/>
                    <a:pt x="94" y="125"/>
                  </a:cubicBezTo>
                  <a:lnTo>
                    <a:pt x="77" y="142"/>
                  </a:lnTo>
                  <a:lnTo>
                    <a:pt x="4" y="216"/>
                  </a:lnTo>
                  <a:cubicBezTo>
                    <a:pt x="1" y="219"/>
                    <a:pt x="0" y="222"/>
                    <a:pt x="0" y="226"/>
                  </a:cubicBezTo>
                  <a:cubicBezTo>
                    <a:pt x="0" y="229"/>
                    <a:pt x="1" y="232"/>
                    <a:pt x="4" y="235"/>
                  </a:cubicBezTo>
                  <a:cubicBezTo>
                    <a:pt x="6" y="238"/>
                    <a:pt x="10" y="239"/>
                    <a:pt x="13" y="239"/>
                  </a:cubicBezTo>
                  <a:cubicBezTo>
                    <a:pt x="17" y="239"/>
                    <a:pt x="20" y="238"/>
                    <a:pt x="23" y="235"/>
                  </a:cubicBezTo>
                  <a:lnTo>
                    <a:pt x="96" y="161"/>
                  </a:lnTo>
                  <a:lnTo>
                    <a:pt x="113" y="144"/>
                  </a:lnTo>
                  <a:cubicBezTo>
                    <a:pt x="126" y="153"/>
                    <a:pt x="142" y="159"/>
                    <a:pt x="160" y="159"/>
                  </a:cubicBezTo>
                  <a:cubicBezTo>
                    <a:pt x="203" y="159"/>
                    <a:pt x="239" y="123"/>
                    <a:pt x="239" y="79"/>
                  </a:cubicBezTo>
                  <a:cubicBezTo>
                    <a:pt x="239" y="35"/>
                    <a:pt x="204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Group 52">
            <a:extLst>
              <a:ext uri="{FF2B5EF4-FFF2-40B4-BE49-F238E27FC236}">
                <a16:creationId xmlns="" xmlns:a16="http://schemas.microsoft.com/office/drawing/2014/main" id="{1DC903AD-D40F-4C32-98C1-72FEE4F7F9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800" y="5326063"/>
            <a:ext cx="406400" cy="406400"/>
            <a:chOff x="672" y="3355"/>
            <a:chExt cx="256" cy="256"/>
          </a:xfrm>
        </p:grpSpPr>
        <p:sp>
          <p:nvSpPr>
            <p:cNvPr id="43" name="AutoShape 51">
              <a:extLst>
                <a:ext uri="{FF2B5EF4-FFF2-40B4-BE49-F238E27FC236}">
                  <a16:creationId xmlns="" xmlns:a16="http://schemas.microsoft.com/office/drawing/2014/main" id="{BECF5E1E-7AD6-4CA3-AE10-D43D0F3CB8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2" y="335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="" xmlns:a16="http://schemas.microsoft.com/office/drawing/2014/main" id="{658B89FD-25B5-4D0A-8A11-8EB72F81E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" y="3353"/>
              <a:ext cx="232" cy="264"/>
            </a:xfrm>
            <a:custGeom>
              <a:avLst/>
              <a:gdLst>
                <a:gd name="T0" fmla="*/ 0 w 373"/>
                <a:gd name="T1" fmla="*/ 426 h 426"/>
                <a:gd name="T2" fmla="*/ 0 w 373"/>
                <a:gd name="T3" fmla="*/ 426 h 426"/>
                <a:gd name="T4" fmla="*/ 373 w 373"/>
                <a:gd name="T5" fmla="*/ 426 h 426"/>
                <a:gd name="T6" fmla="*/ 373 w 373"/>
                <a:gd name="T7" fmla="*/ 0 h 426"/>
                <a:gd name="T8" fmla="*/ 0 w 373"/>
                <a:gd name="T9" fmla="*/ 0 h 426"/>
                <a:gd name="T10" fmla="*/ 0 w 373"/>
                <a:gd name="T11" fmla="*/ 426 h 426"/>
                <a:gd name="T12" fmla="*/ 294 w 373"/>
                <a:gd name="T13" fmla="*/ 66 h 426"/>
                <a:gd name="T14" fmla="*/ 294 w 373"/>
                <a:gd name="T15" fmla="*/ 66 h 426"/>
                <a:gd name="T16" fmla="*/ 320 w 373"/>
                <a:gd name="T17" fmla="*/ 119 h 426"/>
                <a:gd name="T18" fmla="*/ 266 w 373"/>
                <a:gd name="T19" fmla="*/ 119 h 426"/>
                <a:gd name="T20" fmla="*/ 294 w 373"/>
                <a:gd name="T21" fmla="*/ 66 h 426"/>
                <a:gd name="T22" fmla="*/ 54 w 373"/>
                <a:gd name="T23" fmla="*/ 80 h 426"/>
                <a:gd name="T24" fmla="*/ 54 w 373"/>
                <a:gd name="T25" fmla="*/ 80 h 426"/>
                <a:gd name="T26" fmla="*/ 212 w 373"/>
                <a:gd name="T27" fmla="*/ 80 h 426"/>
                <a:gd name="T28" fmla="*/ 212 w 373"/>
                <a:gd name="T29" fmla="*/ 106 h 426"/>
                <a:gd name="T30" fmla="*/ 54 w 373"/>
                <a:gd name="T31" fmla="*/ 106 h 426"/>
                <a:gd name="T32" fmla="*/ 54 w 373"/>
                <a:gd name="T33" fmla="*/ 80 h 426"/>
                <a:gd name="T34" fmla="*/ 292 w 373"/>
                <a:gd name="T35" fmla="*/ 186 h 426"/>
                <a:gd name="T36" fmla="*/ 292 w 373"/>
                <a:gd name="T37" fmla="*/ 186 h 426"/>
                <a:gd name="T38" fmla="*/ 320 w 373"/>
                <a:gd name="T39" fmla="*/ 239 h 426"/>
                <a:gd name="T40" fmla="*/ 266 w 373"/>
                <a:gd name="T41" fmla="*/ 239 h 426"/>
                <a:gd name="T42" fmla="*/ 292 w 373"/>
                <a:gd name="T43" fmla="*/ 186 h 426"/>
                <a:gd name="T44" fmla="*/ 54 w 373"/>
                <a:gd name="T45" fmla="*/ 199 h 426"/>
                <a:gd name="T46" fmla="*/ 54 w 373"/>
                <a:gd name="T47" fmla="*/ 199 h 426"/>
                <a:gd name="T48" fmla="*/ 213 w 373"/>
                <a:gd name="T49" fmla="*/ 199 h 426"/>
                <a:gd name="T50" fmla="*/ 213 w 373"/>
                <a:gd name="T51" fmla="*/ 226 h 426"/>
                <a:gd name="T52" fmla="*/ 54 w 373"/>
                <a:gd name="T53" fmla="*/ 226 h 426"/>
                <a:gd name="T54" fmla="*/ 54 w 373"/>
                <a:gd name="T55" fmla="*/ 199 h 426"/>
                <a:gd name="T56" fmla="*/ 267 w 373"/>
                <a:gd name="T57" fmla="*/ 306 h 426"/>
                <a:gd name="T58" fmla="*/ 267 w 373"/>
                <a:gd name="T59" fmla="*/ 306 h 426"/>
                <a:gd name="T60" fmla="*/ 320 w 373"/>
                <a:gd name="T61" fmla="*/ 306 h 426"/>
                <a:gd name="T62" fmla="*/ 293 w 373"/>
                <a:gd name="T63" fmla="*/ 359 h 426"/>
                <a:gd name="T64" fmla="*/ 267 w 373"/>
                <a:gd name="T65" fmla="*/ 306 h 426"/>
                <a:gd name="T66" fmla="*/ 54 w 373"/>
                <a:gd name="T67" fmla="*/ 319 h 426"/>
                <a:gd name="T68" fmla="*/ 54 w 373"/>
                <a:gd name="T69" fmla="*/ 319 h 426"/>
                <a:gd name="T70" fmla="*/ 212 w 373"/>
                <a:gd name="T71" fmla="*/ 319 h 426"/>
                <a:gd name="T72" fmla="*/ 212 w 373"/>
                <a:gd name="T73" fmla="*/ 346 h 426"/>
                <a:gd name="T74" fmla="*/ 54 w 373"/>
                <a:gd name="T75" fmla="*/ 346 h 426"/>
                <a:gd name="T76" fmla="*/ 54 w 373"/>
                <a:gd name="T77" fmla="*/ 31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3" h="426">
                  <a:moveTo>
                    <a:pt x="0" y="426"/>
                  </a:moveTo>
                  <a:lnTo>
                    <a:pt x="0" y="426"/>
                  </a:lnTo>
                  <a:lnTo>
                    <a:pt x="373" y="426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426"/>
                  </a:lnTo>
                  <a:close/>
                  <a:moveTo>
                    <a:pt x="294" y="66"/>
                  </a:moveTo>
                  <a:lnTo>
                    <a:pt x="294" y="66"/>
                  </a:lnTo>
                  <a:lnTo>
                    <a:pt x="320" y="119"/>
                  </a:lnTo>
                  <a:lnTo>
                    <a:pt x="266" y="119"/>
                  </a:lnTo>
                  <a:lnTo>
                    <a:pt x="294" y="66"/>
                  </a:lnTo>
                  <a:close/>
                  <a:moveTo>
                    <a:pt x="54" y="80"/>
                  </a:moveTo>
                  <a:lnTo>
                    <a:pt x="54" y="80"/>
                  </a:lnTo>
                  <a:lnTo>
                    <a:pt x="212" y="80"/>
                  </a:lnTo>
                  <a:lnTo>
                    <a:pt x="212" y="106"/>
                  </a:lnTo>
                  <a:lnTo>
                    <a:pt x="54" y="106"/>
                  </a:lnTo>
                  <a:lnTo>
                    <a:pt x="54" y="80"/>
                  </a:lnTo>
                  <a:close/>
                  <a:moveTo>
                    <a:pt x="292" y="186"/>
                  </a:moveTo>
                  <a:lnTo>
                    <a:pt x="292" y="186"/>
                  </a:lnTo>
                  <a:lnTo>
                    <a:pt x="320" y="239"/>
                  </a:lnTo>
                  <a:lnTo>
                    <a:pt x="266" y="239"/>
                  </a:lnTo>
                  <a:lnTo>
                    <a:pt x="292" y="186"/>
                  </a:lnTo>
                  <a:close/>
                  <a:moveTo>
                    <a:pt x="54" y="199"/>
                  </a:moveTo>
                  <a:lnTo>
                    <a:pt x="54" y="199"/>
                  </a:lnTo>
                  <a:lnTo>
                    <a:pt x="213" y="199"/>
                  </a:lnTo>
                  <a:lnTo>
                    <a:pt x="213" y="226"/>
                  </a:lnTo>
                  <a:lnTo>
                    <a:pt x="54" y="226"/>
                  </a:lnTo>
                  <a:lnTo>
                    <a:pt x="54" y="199"/>
                  </a:lnTo>
                  <a:close/>
                  <a:moveTo>
                    <a:pt x="267" y="306"/>
                  </a:moveTo>
                  <a:lnTo>
                    <a:pt x="267" y="306"/>
                  </a:lnTo>
                  <a:lnTo>
                    <a:pt x="320" y="306"/>
                  </a:lnTo>
                  <a:lnTo>
                    <a:pt x="293" y="359"/>
                  </a:lnTo>
                  <a:lnTo>
                    <a:pt x="267" y="306"/>
                  </a:lnTo>
                  <a:close/>
                  <a:moveTo>
                    <a:pt x="54" y="319"/>
                  </a:moveTo>
                  <a:lnTo>
                    <a:pt x="54" y="319"/>
                  </a:lnTo>
                  <a:lnTo>
                    <a:pt x="212" y="319"/>
                  </a:lnTo>
                  <a:lnTo>
                    <a:pt x="212" y="346"/>
                  </a:lnTo>
                  <a:lnTo>
                    <a:pt x="54" y="346"/>
                  </a:lnTo>
                  <a:lnTo>
                    <a:pt x="54" y="3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Group 56">
            <a:extLst>
              <a:ext uri="{FF2B5EF4-FFF2-40B4-BE49-F238E27FC236}">
                <a16:creationId xmlns="" xmlns:a16="http://schemas.microsoft.com/office/drawing/2014/main" id="{A3697B7B-2BBD-4E02-915C-A08EDE0131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7688" y="4329113"/>
            <a:ext cx="406400" cy="406400"/>
            <a:chOff x="6745" y="2727"/>
            <a:chExt cx="256" cy="256"/>
          </a:xfrm>
        </p:grpSpPr>
        <p:sp>
          <p:nvSpPr>
            <p:cNvPr id="46" name="AutoShape 55">
              <a:extLst>
                <a:ext uri="{FF2B5EF4-FFF2-40B4-BE49-F238E27FC236}">
                  <a16:creationId xmlns="" xmlns:a16="http://schemas.microsoft.com/office/drawing/2014/main" id="{5EADD8E8-8A29-4C57-8266-8003DABE32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5" y="272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716DDECC-690E-447F-95B0-E38D9BFC7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9" y="2725"/>
              <a:ext cx="198" cy="264"/>
            </a:xfrm>
            <a:custGeom>
              <a:avLst/>
              <a:gdLst>
                <a:gd name="T0" fmla="*/ 197 w 320"/>
                <a:gd name="T1" fmla="*/ 337 h 426"/>
                <a:gd name="T2" fmla="*/ 197 w 320"/>
                <a:gd name="T3" fmla="*/ 337 h 426"/>
                <a:gd name="T4" fmla="*/ 223 w 320"/>
                <a:gd name="T5" fmla="*/ 311 h 426"/>
                <a:gd name="T6" fmla="*/ 230 w 320"/>
                <a:gd name="T7" fmla="*/ 308 h 426"/>
                <a:gd name="T8" fmla="*/ 236 w 320"/>
                <a:gd name="T9" fmla="*/ 311 h 426"/>
                <a:gd name="T10" fmla="*/ 252 w 320"/>
                <a:gd name="T11" fmla="*/ 327 h 426"/>
                <a:gd name="T12" fmla="*/ 294 w 320"/>
                <a:gd name="T13" fmla="*/ 327 h 426"/>
                <a:gd name="T14" fmla="*/ 294 w 320"/>
                <a:gd name="T15" fmla="*/ 397 h 426"/>
                <a:gd name="T16" fmla="*/ 189 w 320"/>
                <a:gd name="T17" fmla="*/ 397 h 426"/>
                <a:gd name="T18" fmla="*/ 187 w 320"/>
                <a:gd name="T19" fmla="*/ 389 h 426"/>
                <a:gd name="T20" fmla="*/ 163 w 320"/>
                <a:gd name="T21" fmla="*/ 305 h 426"/>
                <a:gd name="T22" fmla="*/ 127 w 320"/>
                <a:gd name="T23" fmla="*/ 277 h 426"/>
                <a:gd name="T24" fmla="*/ 91 w 320"/>
                <a:gd name="T25" fmla="*/ 306 h 426"/>
                <a:gd name="T26" fmla="*/ 70 w 320"/>
                <a:gd name="T27" fmla="*/ 390 h 426"/>
                <a:gd name="T28" fmla="*/ 68 w 320"/>
                <a:gd name="T29" fmla="*/ 397 h 426"/>
                <a:gd name="T30" fmla="*/ 28 w 320"/>
                <a:gd name="T31" fmla="*/ 397 h 426"/>
                <a:gd name="T32" fmla="*/ 28 w 320"/>
                <a:gd name="T33" fmla="*/ 308 h 426"/>
                <a:gd name="T34" fmla="*/ 84 w 320"/>
                <a:gd name="T35" fmla="*/ 308 h 426"/>
                <a:gd name="T36" fmla="*/ 95 w 320"/>
                <a:gd name="T37" fmla="*/ 265 h 426"/>
                <a:gd name="T38" fmla="*/ 98 w 320"/>
                <a:gd name="T39" fmla="*/ 260 h 426"/>
                <a:gd name="T40" fmla="*/ 104 w 320"/>
                <a:gd name="T41" fmla="*/ 258 h 426"/>
                <a:gd name="T42" fmla="*/ 127 w 320"/>
                <a:gd name="T43" fmla="*/ 258 h 426"/>
                <a:gd name="T44" fmla="*/ 142 w 320"/>
                <a:gd name="T45" fmla="*/ 196 h 426"/>
                <a:gd name="T46" fmla="*/ 145 w 320"/>
                <a:gd name="T47" fmla="*/ 191 h 426"/>
                <a:gd name="T48" fmla="*/ 151 w 320"/>
                <a:gd name="T49" fmla="*/ 189 h 426"/>
                <a:gd name="T50" fmla="*/ 157 w 320"/>
                <a:gd name="T51" fmla="*/ 191 h 426"/>
                <a:gd name="T52" fmla="*/ 160 w 320"/>
                <a:gd name="T53" fmla="*/ 196 h 426"/>
                <a:gd name="T54" fmla="*/ 197 w 320"/>
                <a:gd name="T55" fmla="*/ 337 h 426"/>
                <a:gd name="T56" fmla="*/ 161 w 320"/>
                <a:gd name="T57" fmla="*/ 397 h 426"/>
                <a:gd name="T58" fmla="*/ 161 w 320"/>
                <a:gd name="T59" fmla="*/ 397 h 426"/>
                <a:gd name="T60" fmla="*/ 96 w 320"/>
                <a:gd name="T61" fmla="*/ 397 h 426"/>
                <a:gd name="T62" fmla="*/ 96 w 320"/>
                <a:gd name="T63" fmla="*/ 397 h 426"/>
                <a:gd name="T64" fmla="*/ 96 w 320"/>
                <a:gd name="T65" fmla="*/ 395 h 426"/>
                <a:gd name="T66" fmla="*/ 117 w 320"/>
                <a:gd name="T67" fmla="*/ 312 h 426"/>
                <a:gd name="T68" fmla="*/ 127 w 320"/>
                <a:gd name="T69" fmla="*/ 304 h 426"/>
                <a:gd name="T70" fmla="*/ 127 w 320"/>
                <a:gd name="T71" fmla="*/ 304 h 426"/>
                <a:gd name="T72" fmla="*/ 127 w 320"/>
                <a:gd name="T73" fmla="*/ 304 h 426"/>
                <a:gd name="T74" fmla="*/ 127 w 320"/>
                <a:gd name="T75" fmla="*/ 304 h 426"/>
                <a:gd name="T76" fmla="*/ 137 w 320"/>
                <a:gd name="T77" fmla="*/ 312 h 426"/>
                <a:gd name="T78" fmla="*/ 161 w 320"/>
                <a:gd name="T79" fmla="*/ 397 h 426"/>
                <a:gd name="T80" fmla="*/ 161 w 320"/>
                <a:gd name="T81" fmla="*/ 397 h 426"/>
                <a:gd name="T82" fmla="*/ 28 w 320"/>
                <a:gd name="T83" fmla="*/ 181 h 426"/>
                <a:gd name="T84" fmla="*/ 28 w 320"/>
                <a:gd name="T85" fmla="*/ 181 h 426"/>
                <a:gd name="T86" fmla="*/ 54 w 320"/>
                <a:gd name="T87" fmla="*/ 181 h 426"/>
                <a:gd name="T88" fmla="*/ 54 w 320"/>
                <a:gd name="T89" fmla="*/ 207 h 426"/>
                <a:gd name="T90" fmla="*/ 28 w 320"/>
                <a:gd name="T91" fmla="*/ 207 h 426"/>
                <a:gd name="T92" fmla="*/ 28 w 320"/>
                <a:gd name="T93" fmla="*/ 181 h 426"/>
                <a:gd name="T94" fmla="*/ 28 w 320"/>
                <a:gd name="T95" fmla="*/ 132 h 426"/>
                <a:gd name="T96" fmla="*/ 28 w 320"/>
                <a:gd name="T97" fmla="*/ 132 h 426"/>
                <a:gd name="T98" fmla="*/ 54 w 320"/>
                <a:gd name="T99" fmla="*/ 132 h 426"/>
                <a:gd name="T100" fmla="*/ 54 w 320"/>
                <a:gd name="T101" fmla="*/ 158 h 426"/>
                <a:gd name="T102" fmla="*/ 28 w 320"/>
                <a:gd name="T103" fmla="*/ 158 h 426"/>
                <a:gd name="T104" fmla="*/ 28 w 320"/>
                <a:gd name="T105" fmla="*/ 132 h 426"/>
                <a:gd name="T106" fmla="*/ 0 w 320"/>
                <a:gd name="T107" fmla="*/ 0 h 426"/>
                <a:gd name="T108" fmla="*/ 0 w 320"/>
                <a:gd name="T109" fmla="*/ 0 h 426"/>
                <a:gd name="T110" fmla="*/ 0 w 320"/>
                <a:gd name="T111" fmla="*/ 426 h 426"/>
                <a:gd name="T112" fmla="*/ 320 w 320"/>
                <a:gd name="T113" fmla="*/ 426 h 426"/>
                <a:gd name="T114" fmla="*/ 320 w 320"/>
                <a:gd name="T115" fmla="*/ 132 h 426"/>
                <a:gd name="T116" fmla="*/ 187 w 320"/>
                <a:gd name="T117" fmla="*/ 132 h 426"/>
                <a:gd name="T118" fmla="*/ 187 w 320"/>
                <a:gd name="T119" fmla="*/ 0 h 426"/>
                <a:gd name="T120" fmla="*/ 0 w 320"/>
                <a:gd name="T121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426">
                  <a:moveTo>
                    <a:pt x="197" y="337"/>
                  </a:moveTo>
                  <a:lnTo>
                    <a:pt x="197" y="337"/>
                  </a:lnTo>
                  <a:lnTo>
                    <a:pt x="223" y="311"/>
                  </a:lnTo>
                  <a:cubicBezTo>
                    <a:pt x="225" y="309"/>
                    <a:pt x="227" y="308"/>
                    <a:pt x="230" y="308"/>
                  </a:cubicBezTo>
                  <a:cubicBezTo>
                    <a:pt x="232" y="308"/>
                    <a:pt x="234" y="309"/>
                    <a:pt x="236" y="311"/>
                  </a:cubicBezTo>
                  <a:lnTo>
                    <a:pt x="252" y="327"/>
                  </a:lnTo>
                  <a:lnTo>
                    <a:pt x="294" y="327"/>
                  </a:lnTo>
                  <a:lnTo>
                    <a:pt x="294" y="397"/>
                  </a:lnTo>
                  <a:lnTo>
                    <a:pt x="189" y="397"/>
                  </a:lnTo>
                  <a:lnTo>
                    <a:pt x="187" y="389"/>
                  </a:lnTo>
                  <a:lnTo>
                    <a:pt x="163" y="305"/>
                  </a:lnTo>
                  <a:cubicBezTo>
                    <a:pt x="158" y="288"/>
                    <a:pt x="144" y="277"/>
                    <a:pt x="127" y="277"/>
                  </a:cubicBezTo>
                  <a:cubicBezTo>
                    <a:pt x="110" y="277"/>
                    <a:pt x="95" y="289"/>
                    <a:pt x="91" y="306"/>
                  </a:cubicBezTo>
                  <a:lnTo>
                    <a:pt x="70" y="390"/>
                  </a:lnTo>
                  <a:lnTo>
                    <a:pt x="68" y="397"/>
                  </a:lnTo>
                  <a:lnTo>
                    <a:pt x="28" y="397"/>
                  </a:lnTo>
                  <a:lnTo>
                    <a:pt x="28" y="308"/>
                  </a:lnTo>
                  <a:lnTo>
                    <a:pt x="84" y="308"/>
                  </a:lnTo>
                  <a:lnTo>
                    <a:pt x="95" y="265"/>
                  </a:lnTo>
                  <a:cubicBezTo>
                    <a:pt x="95" y="263"/>
                    <a:pt x="96" y="262"/>
                    <a:pt x="98" y="260"/>
                  </a:cubicBezTo>
                  <a:cubicBezTo>
                    <a:pt x="100" y="259"/>
                    <a:pt x="102" y="258"/>
                    <a:pt x="104" y="258"/>
                  </a:cubicBezTo>
                  <a:lnTo>
                    <a:pt x="127" y="258"/>
                  </a:lnTo>
                  <a:lnTo>
                    <a:pt x="142" y="196"/>
                  </a:lnTo>
                  <a:cubicBezTo>
                    <a:pt x="143" y="194"/>
                    <a:pt x="144" y="192"/>
                    <a:pt x="145" y="191"/>
                  </a:cubicBezTo>
                  <a:cubicBezTo>
                    <a:pt x="147" y="190"/>
                    <a:pt x="149" y="189"/>
                    <a:pt x="151" y="189"/>
                  </a:cubicBezTo>
                  <a:cubicBezTo>
                    <a:pt x="153" y="189"/>
                    <a:pt x="155" y="190"/>
                    <a:pt x="157" y="191"/>
                  </a:cubicBezTo>
                  <a:cubicBezTo>
                    <a:pt x="159" y="192"/>
                    <a:pt x="160" y="194"/>
                    <a:pt x="160" y="196"/>
                  </a:cubicBezTo>
                  <a:lnTo>
                    <a:pt x="197" y="337"/>
                  </a:lnTo>
                  <a:close/>
                  <a:moveTo>
                    <a:pt x="161" y="397"/>
                  </a:moveTo>
                  <a:lnTo>
                    <a:pt x="161" y="397"/>
                  </a:lnTo>
                  <a:lnTo>
                    <a:pt x="96" y="397"/>
                  </a:lnTo>
                  <a:lnTo>
                    <a:pt x="96" y="397"/>
                  </a:lnTo>
                  <a:lnTo>
                    <a:pt x="96" y="395"/>
                  </a:lnTo>
                  <a:lnTo>
                    <a:pt x="117" y="312"/>
                  </a:lnTo>
                  <a:cubicBezTo>
                    <a:pt x="118" y="307"/>
                    <a:pt x="123" y="304"/>
                    <a:pt x="127" y="304"/>
                  </a:cubicBezTo>
                  <a:cubicBezTo>
                    <a:pt x="127" y="304"/>
                    <a:pt x="127" y="304"/>
                    <a:pt x="127" y="304"/>
                  </a:cubicBezTo>
                  <a:lnTo>
                    <a:pt x="127" y="304"/>
                  </a:lnTo>
                  <a:cubicBezTo>
                    <a:pt x="127" y="304"/>
                    <a:pt x="127" y="304"/>
                    <a:pt x="127" y="304"/>
                  </a:cubicBezTo>
                  <a:cubicBezTo>
                    <a:pt x="132" y="304"/>
                    <a:pt x="136" y="307"/>
                    <a:pt x="137" y="312"/>
                  </a:cubicBezTo>
                  <a:lnTo>
                    <a:pt x="161" y="397"/>
                  </a:lnTo>
                  <a:lnTo>
                    <a:pt x="161" y="397"/>
                  </a:lnTo>
                  <a:close/>
                  <a:moveTo>
                    <a:pt x="28" y="181"/>
                  </a:moveTo>
                  <a:lnTo>
                    <a:pt x="28" y="181"/>
                  </a:lnTo>
                  <a:lnTo>
                    <a:pt x="54" y="181"/>
                  </a:lnTo>
                  <a:lnTo>
                    <a:pt x="54" y="207"/>
                  </a:lnTo>
                  <a:lnTo>
                    <a:pt x="28" y="207"/>
                  </a:lnTo>
                  <a:lnTo>
                    <a:pt x="28" y="181"/>
                  </a:lnTo>
                  <a:close/>
                  <a:moveTo>
                    <a:pt x="28" y="132"/>
                  </a:moveTo>
                  <a:lnTo>
                    <a:pt x="28" y="132"/>
                  </a:lnTo>
                  <a:lnTo>
                    <a:pt x="54" y="132"/>
                  </a:lnTo>
                  <a:lnTo>
                    <a:pt x="54" y="158"/>
                  </a:lnTo>
                  <a:lnTo>
                    <a:pt x="28" y="158"/>
                  </a:lnTo>
                  <a:lnTo>
                    <a:pt x="28" y="13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320" y="426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="" xmlns:a16="http://schemas.microsoft.com/office/drawing/2014/main" id="{7D52B9C8-B331-4B35-B03D-228E07C1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" y="2725"/>
              <a:ext cx="66" cy="65"/>
            </a:xfrm>
            <a:custGeom>
              <a:avLst/>
              <a:gdLst>
                <a:gd name="T0" fmla="*/ 0 w 106"/>
                <a:gd name="T1" fmla="*/ 106 h 106"/>
                <a:gd name="T2" fmla="*/ 0 w 106"/>
                <a:gd name="T3" fmla="*/ 106 h 106"/>
                <a:gd name="T4" fmla="*/ 106 w 106"/>
                <a:gd name="T5" fmla="*/ 106 h 106"/>
                <a:gd name="T6" fmla="*/ 0 w 106"/>
                <a:gd name="T7" fmla="*/ 0 h 106"/>
                <a:gd name="T8" fmla="*/ 0 w 10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0" y="106"/>
                  </a:moveTo>
                  <a:lnTo>
                    <a:pt x="0" y="106"/>
                  </a:lnTo>
                  <a:lnTo>
                    <a:pt x="106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40ADBD4-645E-4D71-9613-EC890D68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7" y="2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0">
              <a:extLst>
                <a:ext uri="{FF2B5EF4-FFF2-40B4-BE49-F238E27FC236}">
                  <a16:creationId xmlns="" xmlns:a16="http://schemas.microsoft.com/office/drawing/2014/main" id="{E4E8D163-015D-479B-A976-A8EBB849A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7" y="2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1">
              <a:extLst>
                <a:ext uri="{FF2B5EF4-FFF2-40B4-BE49-F238E27FC236}">
                  <a16:creationId xmlns="" xmlns:a16="http://schemas.microsoft.com/office/drawing/2014/main" id="{B43943EB-EEB5-4F28-AD2C-A06F06C7B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" y="2970"/>
              <a:ext cx="0" cy="1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62">
              <a:extLst>
                <a:ext uri="{FF2B5EF4-FFF2-40B4-BE49-F238E27FC236}">
                  <a16:creationId xmlns="" xmlns:a16="http://schemas.microsoft.com/office/drawing/2014/main" id="{2F95EA79-673D-474B-8A57-B04CCE455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" y="2913"/>
              <a:ext cx="1" cy="1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Group 65">
            <a:extLst>
              <a:ext uri="{FF2B5EF4-FFF2-40B4-BE49-F238E27FC236}">
                <a16:creationId xmlns="" xmlns:a16="http://schemas.microsoft.com/office/drawing/2014/main" id="{B6A7015A-1A08-4A85-B842-7AE9C19493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13863" y="4313238"/>
            <a:ext cx="406400" cy="406400"/>
            <a:chOff x="5867" y="2717"/>
            <a:chExt cx="256" cy="256"/>
          </a:xfrm>
        </p:grpSpPr>
        <p:sp>
          <p:nvSpPr>
            <p:cNvPr id="54" name="AutoShape 64">
              <a:extLst>
                <a:ext uri="{FF2B5EF4-FFF2-40B4-BE49-F238E27FC236}">
                  <a16:creationId xmlns="" xmlns:a16="http://schemas.microsoft.com/office/drawing/2014/main" id="{E5D55CF3-07F4-472B-B835-DA282C3923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67" y="271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6">
              <a:extLst>
                <a:ext uri="{FF2B5EF4-FFF2-40B4-BE49-F238E27FC236}">
                  <a16:creationId xmlns="" xmlns:a16="http://schemas.microsoft.com/office/drawing/2014/main" id="{04C6B617-E5CB-45C4-81C3-8DDDCD91C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1" y="2715"/>
              <a:ext cx="198" cy="264"/>
            </a:xfrm>
            <a:custGeom>
              <a:avLst/>
              <a:gdLst>
                <a:gd name="T0" fmla="*/ 230 w 320"/>
                <a:gd name="T1" fmla="*/ 290 h 426"/>
                <a:gd name="T2" fmla="*/ 230 w 320"/>
                <a:gd name="T3" fmla="*/ 290 h 426"/>
                <a:gd name="T4" fmla="*/ 179 w 320"/>
                <a:gd name="T5" fmla="*/ 226 h 426"/>
                <a:gd name="T6" fmla="*/ 179 w 320"/>
                <a:gd name="T7" fmla="*/ 199 h 426"/>
                <a:gd name="T8" fmla="*/ 257 w 320"/>
                <a:gd name="T9" fmla="*/ 290 h 426"/>
                <a:gd name="T10" fmla="*/ 230 w 320"/>
                <a:gd name="T11" fmla="*/ 290 h 426"/>
                <a:gd name="T12" fmla="*/ 165 w 320"/>
                <a:gd name="T13" fmla="*/ 382 h 426"/>
                <a:gd name="T14" fmla="*/ 165 w 320"/>
                <a:gd name="T15" fmla="*/ 382 h 426"/>
                <a:gd name="T16" fmla="*/ 72 w 320"/>
                <a:gd name="T17" fmla="*/ 290 h 426"/>
                <a:gd name="T18" fmla="*/ 153 w 320"/>
                <a:gd name="T19" fmla="*/ 198 h 426"/>
                <a:gd name="T20" fmla="*/ 153 w 320"/>
                <a:gd name="T21" fmla="*/ 225 h 426"/>
                <a:gd name="T22" fmla="*/ 99 w 320"/>
                <a:gd name="T23" fmla="*/ 290 h 426"/>
                <a:gd name="T24" fmla="*/ 165 w 320"/>
                <a:gd name="T25" fmla="*/ 356 h 426"/>
                <a:gd name="T26" fmla="*/ 165 w 320"/>
                <a:gd name="T27" fmla="*/ 382 h 426"/>
                <a:gd name="T28" fmla="*/ 55 w 320"/>
                <a:gd name="T29" fmla="*/ 158 h 426"/>
                <a:gd name="T30" fmla="*/ 55 w 320"/>
                <a:gd name="T31" fmla="*/ 158 h 426"/>
                <a:gd name="T32" fmla="*/ 28 w 320"/>
                <a:gd name="T33" fmla="*/ 158 h 426"/>
                <a:gd name="T34" fmla="*/ 28 w 320"/>
                <a:gd name="T35" fmla="*/ 132 h 426"/>
                <a:gd name="T36" fmla="*/ 55 w 320"/>
                <a:gd name="T37" fmla="*/ 132 h 426"/>
                <a:gd name="T38" fmla="*/ 55 w 320"/>
                <a:gd name="T39" fmla="*/ 158 h 426"/>
                <a:gd name="T40" fmla="*/ 55 w 320"/>
                <a:gd name="T41" fmla="*/ 207 h 426"/>
                <a:gd name="T42" fmla="*/ 55 w 320"/>
                <a:gd name="T43" fmla="*/ 207 h 426"/>
                <a:gd name="T44" fmla="*/ 28 w 320"/>
                <a:gd name="T45" fmla="*/ 207 h 426"/>
                <a:gd name="T46" fmla="*/ 28 w 320"/>
                <a:gd name="T47" fmla="*/ 181 h 426"/>
                <a:gd name="T48" fmla="*/ 55 w 320"/>
                <a:gd name="T49" fmla="*/ 181 h 426"/>
                <a:gd name="T50" fmla="*/ 55 w 320"/>
                <a:gd name="T51" fmla="*/ 207 h 426"/>
                <a:gd name="T52" fmla="*/ 320 w 320"/>
                <a:gd name="T53" fmla="*/ 132 h 426"/>
                <a:gd name="T54" fmla="*/ 320 w 320"/>
                <a:gd name="T55" fmla="*/ 132 h 426"/>
                <a:gd name="T56" fmla="*/ 187 w 320"/>
                <a:gd name="T57" fmla="*/ 132 h 426"/>
                <a:gd name="T58" fmla="*/ 187 w 320"/>
                <a:gd name="T59" fmla="*/ 0 h 426"/>
                <a:gd name="T60" fmla="*/ 0 w 320"/>
                <a:gd name="T61" fmla="*/ 0 h 426"/>
                <a:gd name="T62" fmla="*/ 0 w 320"/>
                <a:gd name="T63" fmla="*/ 426 h 426"/>
                <a:gd name="T64" fmla="*/ 320 w 320"/>
                <a:gd name="T65" fmla="*/ 426 h 426"/>
                <a:gd name="T66" fmla="*/ 320 w 320"/>
                <a:gd name="T67" fmla="*/ 13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426">
                  <a:moveTo>
                    <a:pt x="230" y="290"/>
                  </a:moveTo>
                  <a:lnTo>
                    <a:pt x="230" y="290"/>
                  </a:lnTo>
                  <a:cubicBezTo>
                    <a:pt x="230" y="259"/>
                    <a:pt x="209" y="233"/>
                    <a:pt x="179" y="226"/>
                  </a:cubicBezTo>
                  <a:lnTo>
                    <a:pt x="179" y="199"/>
                  </a:lnTo>
                  <a:cubicBezTo>
                    <a:pt x="223" y="206"/>
                    <a:pt x="257" y="244"/>
                    <a:pt x="257" y="290"/>
                  </a:cubicBezTo>
                  <a:lnTo>
                    <a:pt x="230" y="290"/>
                  </a:lnTo>
                  <a:close/>
                  <a:moveTo>
                    <a:pt x="165" y="382"/>
                  </a:moveTo>
                  <a:lnTo>
                    <a:pt x="165" y="382"/>
                  </a:lnTo>
                  <a:cubicBezTo>
                    <a:pt x="114" y="382"/>
                    <a:pt x="72" y="341"/>
                    <a:pt x="72" y="290"/>
                  </a:cubicBezTo>
                  <a:cubicBezTo>
                    <a:pt x="72" y="243"/>
                    <a:pt x="107" y="204"/>
                    <a:pt x="153" y="198"/>
                  </a:cubicBezTo>
                  <a:lnTo>
                    <a:pt x="153" y="225"/>
                  </a:lnTo>
                  <a:cubicBezTo>
                    <a:pt x="122" y="231"/>
                    <a:pt x="99" y="257"/>
                    <a:pt x="99" y="290"/>
                  </a:cubicBezTo>
                  <a:cubicBezTo>
                    <a:pt x="99" y="326"/>
                    <a:pt x="128" y="356"/>
                    <a:pt x="165" y="356"/>
                  </a:cubicBezTo>
                  <a:lnTo>
                    <a:pt x="165" y="382"/>
                  </a:lnTo>
                  <a:close/>
                  <a:moveTo>
                    <a:pt x="55" y="158"/>
                  </a:moveTo>
                  <a:lnTo>
                    <a:pt x="55" y="158"/>
                  </a:lnTo>
                  <a:lnTo>
                    <a:pt x="28" y="158"/>
                  </a:lnTo>
                  <a:lnTo>
                    <a:pt x="28" y="132"/>
                  </a:lnTo>
                  <a:lnTo>
                    <a:pt x="55" y="132"/>
                  </a:lnTo>
                  <a:lnTo>
                    <a:pt x="55" y="158"/>
                  </a:lnTo>
                  <a:close/>
                  <a:moveTo>
                    <a:pt x="55" y="207"/>
                  </a:moveTo>
                  <a:lnTo>
                    <a:pt x="55" y="207"/>
                  </a:lnTo>
                  <a:lnTo>
                    <a:pt x="28" y="207"/>
                  </a:lnTo>
                  <a:lnTo>
                    <a:pt x="28" y="181"/>
                  </a:lnTo>
                  <a:lnTo>
                    <a:pt x="55" y="181"/>
                  </a:lnTo>
                  <a:lnTo>
                    <a:pt x="55" y="207"/>
                  </a:lnTo>
                  <a:close/>
                  <a:moveTo>
                    <a:pt x="320" y="132"/>
                  </a:move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lnTo>
                    <a:pt x="0" y="426"/>
                  </a:lnTo>
                  <a:lnTo>
                    <a:pt x="320" y="426"/>
                  </a:lnTo>
                  <a:lnTo>
                    <a:pt x="320" y="1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7">
              <a:extLst>
                <a:ext uri="{FF2B5EF4-FFF2-40B4-BE49-F238E27FC236}">
                  <a16:creationId xmlns="" xmlns:a16="http://schemas.microsoft.com/office/drawing/2014/main" id="{B88AA6A8-8C16-4EC4-A7B7-0E02D6A52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" y="2715"/>
              <a:ext cx="66" cy="65"/>
            </a:xfrm>
            <a:custGeom>
              <a:avLst/>
              <a:gdLst>
                <a:gd name="T0" fmla="*/ 0 w 106"/>
                <a:gd name="T1" fmla="*/ 106 h 106"/>
                <a:gd name="T2" fmla="*/ 0 w 106"/>
                <a:gd name="T3" fmla="*/ 106 h 106"/>
                <a:gd name="T4" fmla="*/ 106 w 106"/>
                <a:gd name="T5" fmla="*/ 106 h 106"/>
                <a:gd name="T6" fmla="*/ 0 w 106"/>
                <a:gd name="T7" fmla="*/ 0 h 106"/>
                <a:gd name="T8" fmla="*/ 0 w 10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0" y="106"/>
                  </a:moveTo>
                  <a:lnTo>
                    <a:pt x="0" y="106"/>
                  </a:lnTo>
                  <a:lnTo>
                    <a:pt x="106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Group 70">
            <a:extLst>
              <a:ext uri="{FF2B5EF4-FFF2-40B4-BE49-F238E27FC236}">
                <a16:creationId xmlns="" xmlns:a16="http://schemas.microsoft.com/office/drawing/2014/main" id="{12507BF1-4790-4512-A075-D7E885233A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5438" y="4324350"/>
            <a:ext cx="406400" cy="406400"/>
            <a:chOff x="5005" y="2724"/>
            <a:chExt cx="256" cy="256"/>
          </a:xfrm>
        </p:grpSpPr>
        <p:sp>
          <p:nvSpPr>
            <p:cNvPr id="58" name="AutoShape 69">
              <a:extLst>
                <a:ext uri="{FF2B5EF4-FFF2-40B4-BE49-F238E27FC236}">
                  <a16:creationId xmlns="" xmlns:a16="http://schemas.microsoft.com/office/drawing/2014/main" id="{D4C41FB1-8B4C-4A05-BCA6-D764CC2C2CA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5" y="272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1">
              <a:extLst>
                <a:ext uri="{FF2B5EF4-FFF2-40B4-BE49-F238E27FC236}">
                  <a16:creationId xmlns="" xmlns:a16="http://schemas.microsoft.com/office/drawing/2014/main" id="{998850D1-8ECA-4AE5-A23E-6366A5D7D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722"/>
              <a:ext cx="198" cy="113"/>
            </a:xfrm>
            <a:custGeom>
              <a:avLst/>
              <a:gdLst>
                <a:gd name="T0" fmla="*/ 0 w 320"/>
                <a:gd name="T1" fmla="*/ 0 h 183"/>
                <a:gd name="T2" fmla="*/ 0 w 320"/>
                <a:gd name="T3" fmla="*/ 0 h 183"/>
                <a:gd name="T4" fmla="*/ 0 w 320"/>
                <a:gd name="T5" fmla="*/ 183 h 183"/>
                <a:gd name="T6" fmla="*/ 320 w 320"/>
                <a:gd name="T7" fmla="*/ 183 h 183"/>
                <a:gd name="T8" fmla="*/ 320 w 320"/>
                <a:gd name="T9" fmla="*/ 132 h 183"/>
                <a:gd name="T10" fmla="*/ 187 w 320"/>
                <a:gd name="T11" fmla="*/ 132 h 183"/>
                <a:gd name="T12" fmla="*/ 187 w 320"/>
                <a:gd name="T13" fmla="*/ 0 h 183"/>
                <a:gd name="T14" fmla="*/ 0 w 320"/>
                <a:gd name="T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0" h="183">
                  <a:moveTo>
                    <a:pt x="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20" y="183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2">
              <a:extLst>
                <a:ext uri="{FF2B5EF4-FFF2-40B4-BE49-F238E27FC236}">
                  <a16:creationId xmlns="" xmlns:a16="http://schemas.microsoft.com/office/drawing/2014/main" id="{95F38488-0D14-4E1A-ABF2-F47BAD675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967"/>
              <a:ext cx="198" cy="19"/>
            </a:xfrm>
            <a:custGeom>
              <a:avLst/>
              <a:gdLst>
                <a:gd name="T0" fmla="*/ 0 w 320"/>
                <a:gd name="T1" fmla="*/ 30 h 30"/>
                <a:gd name="T2" fmla="*/ 0 w 320"/>
                <a:gd name="T3" fmla="*/ 30 h 30"/>
                <a:gd name="T4" fmla="*/ 320 w 320"/>
                <a:gd name="T5" fmla="*/ 30 h 30"/>
                <a:gd name="T6" fmla="*/ 320 w 320"/>
                <a:gd name="T7" fmla="*/ 0 h 30"/>
                <a:gd name="T8" fmla="*/ 0 w 320"/>
                <a:gd name="T9" fmla="*/ 0 h 30"/>
                <a:gd name="T10" fmla="*/ 0 w 320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0">
                  <a:moveTo>
                    <a:pt x="0" y="30"/>
                  </a:moveTo>
                  <a:lnTo>
                    <a:pt x="0" y="30"/>
                  </a:lnTo>
                  <a:lnTo>
                    <a:pt x="320" y="30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3">
              <a:extLst>
                <a:ext uri="{FF2B5EF4-FFF2-40B4-BE49-F238E27FC236}">
                  <a16:creationId xmlns="" xmlns:a16="http://schemas.microsoft.com/office/drawing/2014/main" id="{B3089BB2-D35C-4911-ACB5-15D8D955D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" y="2722"/>
              <a:ext cx="66" cy="65"/>
            </a:xfrm>
            <a:custGeom>
              <a:avLst/>
              <a:gdLst>
                <a:gd name="T0" fmla="*/ 0 w 107"/>
                <a:gd name="T1" fmla="*/ 106 h 106"/>
                <a:gd name="T2" fmla="*/ 0 w 107"/>
                <a:gd name="T3" fmla="*/ 106 h 106"/>
                <a:gd name="T4" fmla="*/ 107 w 107"/>
                <a:gd name="T5" fmla="*/ 106 h 106"/>
                <a:gd name="T6" fmla="*/ 0 w 107"/>
                <a:gd name="T7" fmla="*/ 0 h 106"/>
                <a:gd name="T8" fmla="*/ 0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106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4">
              <a:extLst>
                <a:ext uri="{FF2B5EF4-FFF2-40B4-BE49-F238E27FC236}">
                  <a16:creationId xmlns="" xmlns:a16="http://schemas.microsoft.com/office/drawing/2014/main" id="{8F380E61-0D4C-46B8-B7B6-59E37A62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" y="2851"/>
              <a:ext cx="216" cy="100"/>
            </a:xfrm>
            <a:custGeom>
              <a:avLst/>
              <a:gdLst>
                <a:gd name="T0" fmla="*/ 27 w 347"/>
                <a:gd name="T1" fmla="*/ 27 h 160"/>
                <a:gd name="T2" fmla="*/ 27 w 347"/>
                <a:gd name="T3" fmla="*/ 27 h 160"/>
                <a:gd name="T4" fmla="*/ 67 w 347"/>
                <a:gd name="T5" fmla="*/ 27 h 160"/>
                <a:gd name="T6" fmla="*/ 82 w 347"/>
                <a:gd name="T7" fmla="*/ 30 h 160"/>
                <a:gd name="T8" fmla="*/ 95 w 347"/>
                <a:gd name="T9" fmla="*/ 39 h 160"/>
                <a:gd name="T10" fmla="*/ 104 w 347"/>
                <a:gd name="T11" fmla="*/ 51 h 160"/>
                <a:gd name="T12" fmla="*/ 107 w 347"/>
                <a:gd name="T13" fmla="*/ 67 h 160"/>
                <a:gd name="T14" fmla="*/ 104 w 347"/>
                <a:gd name="T15" fmla="*/ 83 h 160"/>
                <a:gd name="T16" fmla="*/ 95 w 347"/>
                <a:gd name="T17" fmla="*/ 95 h 160"/>
                <a:gd name="T18" fmla="*/ 82 w 347"/>
                <a:gd name="T19" fmla="*/ 104 h 160"/>
                <a:gd name="T20" fmla="*/ 67 w 347"/>
                <a:gd name="T21" fmla="*/ 107 h 160"/>
                <a:gd name="T22" fmla="*/ 53 w 347"/>
                <a:gd name="T23" fmla="*/ 107 h 160"/>
                <a:gd name="T24" fmla="*/ 53 w 347"/>
                <a:gd name="T25" fmla="*/ 134 h 160"/>
                <a:gd name="T26" fmla="*/ 27 w 347"/>
                <a:gd name="T27" fmla="*/ 134 h 160"/>
                <a:gd name="T28" fmla="*/ 27 w 347"/>
                <a:gd name="T29" fmla="*/ 27 h 160"/>
                <a:gd name="T30" fmla="*/ 133 w 347"/>
                <a:gd name="T31" fmla="*/ 27 h 160"/>
                <a:gd name="T32" fmla="*/ 133 w 347"/>
                <a:gd name="T33" fmla="*/ 27 h 160"/>
                <a:gd name="T34" fmla="*/ 160 w 347"/>
                <a:gd name="T35" fmla="*/ 27 h 160"/>
                <a:gd name="T36" fmla="*/ 181 w 347"/>
                <a:gd name="T37" fmla="*/ 31 h 160"/>
                <a:gd name="T38" fmla="*/ 198 w 347"/>
                <a:gd name="T39" fmla="*/ 43 h 160"/>
                <a:gd name="T40" fmla="*/ 209 w 347"/>
                <a:gd name="T41" fmla="*/ 60 h 160"/>
                <a:gd name="T42" fmla="*/ 213 w 347"/>
                <a:gd name="T43" fmla="*/ 80 h 160"/>
                <a:gd name="T44" fmla="*/ 209 w 347"/>
                <a:gd name="T45" fmla="*/ 101 h 160"/>
                <a:gd name="T46" fmla="*/ 198 w 347"/>
                <a:gd name="T47" fmla="*/ 118 h 160"/>
                <a:gd name="T48" fmla="*/ 181 w 347"/>
                <a:gd name="T49" fmla="*/ 129 h 160"/>
                <a:gd name="T50" fmla="*/ 160 w 347"/>
                <a:gd name="T51" fmla="*/ 134 h 160"/>
                <a:gd name="T52" fmla="*/ 133 w 347"/>
                <a:gd name="T53" fmla="*/ 134 h 160"/>
                <a:gd name="T54" fmla="*/ 133 w 347"/>
                <a:gd name="T55" fmla="*/ 27 h 160"/>
                <a:gd name="T56" fmla="*/ 240 w 347"/>
                <a:gd name="T57" fmla="*/ 27 h 160"/>
                <a:gd name="T58" fmla="*/ 240 w 347"/>
                <a:gd name="T59" fmla="*/ 27 h 160"/>
                <a:gd name="T60" fmla="*/ 307 w 347"/>
                <a:gd name="T61" fmla="*/ 27 h 160"/>
                <a:gd name="T62" fmla="*/ 307 w 347"/>
                <a:gd name="T63" fmla="*/ 54 h 160"/>
                <a:gd name="T64" fmla="*/ 267 w 347"/>
                <a:gd name="T65" fmla="*/ 54 h 160"/>
                <a:gd name="T66" fmla="*/ 267 w 347"/>
                <a:gd name="T67" fmla="*/ 80 h 160"/>
                <a:gd name="T68" fmla="*/ 307 w 347"/>
                <a:gd name="T69" fmla="*/ 80 h 160"/>
                <a:gd name="T70" fmla="*/ 307 w 347"/>
                <a:gd name="T71" fmla="*/ 107 h 160"/>
                <a:gd name="T72" fmla="*/ 267 w 347"/>
                <a:gd name="T73" fmla="*/ 107 h 160"/>
                <a:gd name="T74" fmla="*/ 267 w 347"/>
                <a:gd name="T75" fmla="*/ 134 h 160"/>
                <a:gd name="T76" fmla="*/ 240 w 347"/>
                <a:gd name="T77" fmla="*/ 134 h 160"/>
                <a:gd name="T78" fmla="*/ 240 w 347"/>
                <a:gd name="T79" fmla="*/ 27 h 160"/>
                <a:gd name="T80" fmla="*/ 0 w 347"/>
                <a:gd name="T81" fmla="*/ 0 h 160"/>
                <a:gd name="T82" fmla="*/ 0 w 347"/>
                <a:gd name="T83" fmla="*/ 0 h 160"/>
                <a:gd name="T84" fmla="*/ 0 w 347"/>
                <a:gd name="T85" fmla="*/ 160 h 160"/>
                <a:gd name="T86" fmla="*/ 15 w 347"/>
                <a:gd name="T87" fmla="*/ 160 h 160"/>
                <a:gd name="T88" fmla="*/ 335 w 347"/>
                <a:gd name="T89" fmla="*/ 160 h 160"/>
                <a:gd name="T90" fmla="*/ 347 w 347"/>
                <a:gd name="T91" fmla="*/ 160 h 160"/>
                <a:gd name="T92" fmla="*/ 347 w 347"/>
                <a:gd name="T93" fmla="*/ 0 h 160"/>
                <a:gd name="T94" fmla="*/ 335 w 347"/>
                <a:gd name="T95" fmla="*/ 0 h 160"/>
                <a:gd name="T96" fmla="*/ 15 w 347"/>
                <a:gd name="T97" fmla="*/ 0 h 160"/>
                <a:gd name="T98" fmla="*/ 0 w 347"/>
                <a:gd name="T9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7" h="160">
                  <a:moveTo>
                    <a:pt x="27" y="27"/>
                  </a:moveTo>
                  <a:lnTo>
                    <a:pt x="27" y="27"/>
                  </a:lnTo>
                  <a:lnTo>
                    <a:pt x="67" y="27"/>
                  </a:lnTo>
                  <a:cubicBezTo>
                    <a:pt x="72" y="27"/>
                    <a:pt x="78" y="28"/>
                    <a:pt x="82" y="30"/>
                  </a:cubicBezTo>
                  <a:cubicBezTo>
                    <a:pt x="87" y="32"/>
                    <a:pt x="92" y="35"/>
                    <a:pt x="95" y="39"/>
                  </a:cubicBezTo>
                  <a:cubicBezTo>
                    <a:pt x="99" y="42"/>
                    <a:pt x="102" y="46"/>
                    <a:pt x="104" y="51"/>
                  </a:cubicBezTo>
                  <a:cubicBezTo>
                    <a:pt x="106" y="56"/>
                    <a:pt x="107" y="61"/>
                    <a:pt x="107" y="67"/>
                  </a:cubicBezTo>
                  <a:cubicBezTo>
                    <a:pt x="107" y="73"/>
                    <a:pt x="106" y="78"/>
                    <a:pt x="104" y="83"/>
                  </a:cubicBezTo>
                  <a:cubicBezTo>
                    <a:pt x="102" y="87"/>
                    <a:pt x="99" y="92"/>
                    <a:pt x="95" y="95"/>
                  </a:cubicBezTo>
                  <a:cubicBezTo>
                    <a:pt x="92" y="99"/>
                    <a:pt x="87" y="102"/>
                    <a:pt x="82" y="104"/>
                  </a:cubicBezTo>
                  <a:cubicBezTo>
                    <a:pt x="78" y="106"/>
                    <a:pt x="72" y="107"/>
                    <a:pt x="67" y="107"/>
                  </a:cubicBezTo>
                  <a:lnTo>
                    <a:pt x="53" y="107"/>
                  </a:lnTo>
                  <a:lnTo>
                    <a:pt x="53" y="134"/>
                  </a:lnTo>
                  <a:lnTo>
                    <a:pt x="27" y="134"/>
                  </a:lnTo>
                  <a:lnTo>
                    <a:pt x="27" y="27"/>
                  </a:lnTo>
                  <a:close/>
                  <a:moveTo>
                    <a:pt x="133" y="27"/>
                  </a:moveTo>
                  <a:lnTo>
                    <a:pt x="133" y="27"/>
                  </a:lnTo>
                  <a:lnTo>
                    <a:pt x="160" y="27"/>
                  </a:lnTo>
                  <a:cubicBezTo>
                    <a:pt x="167" y="27"/>
                    <a:pt x="174" y="28"/>
                    <a:pt x="181" y="31"/>
                  </a:cubicBezTo>
                  <a:cubicBezTo>
                    <a:pt x="187" y="34"/>
                    <a:pt x="193" y="38"/>
                    <a:pt x="198" y="43"/>
                  </a:cubicBezTo>
                  <a:cubicBezTo>
                    <a:pt x="203" y="47"/>
                    <a:pt x="207" y="53"/>
                    <a:pt x="209" y="60"/>
                  </a:cubicBezTo>
                  <a:cubicBezTo>
                    <a:pt x="212" y="66"/>
                    <a:pt x="213" y="73"/>
                    <a:pt x="213" y="80"/>
                  </a:cubicBezTo>
                  <a:cubicBezTo>
                    <a:pt x="213" y="88"/>
                    <a:pt x="212" y="95"/>
                    <a:pt x="209" y="101"/>
                  </a:cubicBezTo>
                  <a:cubicBezTo>
                    <a:pt x="207" y="107"/>
                    <a:pt x="203" y="113"/>
                    <a:pt x="198" y="118"/>
                  </a:cubicBezTo>
                  <a:cubicBezTo>
                    <a:pt x="193" y="123"/>
                    <a:pt x="187" y="127"/>
                    <a:pt x="181" y="129"/>
                  </a:cubicBezTo>
                  <a:cubicBezTo>
                    <a:pt x="174" y="132"/>
                    <a:pt x="167" y="134"/>
                    <a:pt x="160" y="134"/>
                  </a:cubicBezTo>
                  <a:lnTo>
                    <a:pt x="133" y="134"/>
                  </a:lnTo>
                  <a:lnTo>
                    <a:pt x="133" y="27"/>
                  </a:lnTo>
                  <a:close/>
                  <a:moveTo>
                    <a:pt x="240" y="27"/>
                  </a:moveTo>
                  <a:lnTo>
                    <a:pt x="240" y="27"/>
                  </a:lnTo>
                  <a:lnTo>
                    <a:pt x="307" y="27"/>
                  </a:lnTo>
                  <a:lnTo>
                    <a:pt x="307" y="54"/>
                  </a:lnTo>
                  <a:lnTo>
                    <a:pt x="267" y="54"/>
                  </a:lnTo>
                  <a:lnTo>
                    <a:pt x="267" y="80"/>
                  </a:lnTo>
                  <a:lnTo>
                    <a:pt x="307" y="80"/>
                  </a:lnTo>
                  <a:lnTo>
                    <a:pt x="307" y="107"/>
                  </a:lnTo>
                  <a:lnTo>
                    <a:pt x="267" y="107"/>
                  </a:lnTo>
                  <a:lnTo>
                    <a:pt x="267" y="134"/>
                  </a:lnTo>
                  <a:lnTo>
                    <a:pt x="240" y="134"/>
                  </a:lnTo>
                  <a:lnTo>
                    <a:pt x="240" y="2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60"/>
                  </a:lnTo>
                  <a:lnTo>
                    <a:pt x="15" y="160"/>
                  </a:lnTo>
                  <a:lnTo>
                    <a:pt x="335" y="160"/>
                  </a:lnTo>
                  <a:lnTo>
                    <a:pt x="347" y="160"/>
                  </a:lnTo>
                  <a:lnTo>
                    <a:pt x="347" y="0"/>
                  </a:lnTo>
                  <a:lnTo>
                    <a:pt x="335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5">
              <a:extLst>
                <a:ext uri="{FF2B5EF4-FFF2-40B4-BE49-F238E27FC236}">
                  <a16:creationId xmlns="" xmlns:a16="http://schemas.microsoft.com/office/drawing/2014/main" id="{EC516EAF-9045-4E5F-B9F8-F5D1572BA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" y="2893"/>
              <a:ext cx="8" cy="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5 w 13"/>
                <a:gd name="T5" fmla="*/ 12 h 13"/>
                <a:gd name="T6" fmla="*/ 9 w 13"/>
                <a:gd name="T7" fmla="*/ 9 h 13"/>
                <a:gd name="T8" fmla="*/ 12 w 13"/>
                <a:gd name="T9" fmla="*/ 5 h 13"/>
                <a:gd name="T10" fmla="*/ 13 w 13"/>
                <a:gd name="T11" fmla="*/ 0 h 13"/>
                <a:gd name="T12" fmla="*/ 9 w 13"/>
                <a:gd name="T13" fmla="*/ 9 h 13"/>
                <a:gd name="T14" fmla="*/ 0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13"/>
                  </a:lnTo>
                  <a:cubicBezTo>
                    <a:pt x="2" y="13"/>
                    <a:pt x="3" y="13"/>
                    <a:pt x="5" y="12"/>
                  </a:cubicBezTo>
                  <a:cubicBezTo>
                    <a:pt x="7" y="12"/>
                    <a:pt x="8" y="11"/>
                    <a:pt x="9" y="9"/>
                  </a:cubicBezTo>
                  <a:cubicBezTo>
                    <a:pt x="10" y="8"/>
                    <a:pt x="11" y="7"/>
                    <a:pt x="12" y="5"/>
                  </a:cubicBezTo>
                  <a:cubicBezTo>
                    <a:pt x="13" y="4"/>
                    <a:pt x="13" y="2"/>
                    <a:pt x="13" y="0"/>
                  </a:cubicBezTo>
                  <a:cubicBezTo>
                    <a:pt x="13" y="4"/>
                    <a:pt x="12" y="7"/>
                    <a:pt x="9" y="9"/>
                  </a:cubicBezTo>
                  <a:cubicBezTo>
                    <a:pt x="7" y="12"/>
                    <a:pt x="3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76">
              <a:extLst>
                <a:ext uri="{FF2B5EF4-FFF2-40B4-BE49-F238E27FC236}">
                  <a16:creationId xmlns="" xmlns:a16="http://schemas.microsoft.com/office/drawing/2014/main" id="{2D862F3B-5FCD-4DAA-87D3-AF5A2DD21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" y="2885"/>
              <a:ext cx="8" cy="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12 w 13"/>
                <a:gd name="T5" fmla="*/ 8 h 13"/>
                <a:gd name="T6" fmla="*/ 9 w 13"/>
                <a:gd name="T7" fmla="*/ 4 h 13"/>
                <a:gd name="T8" fmla="*/ 5 w 13"/>
                <a:gd name="T9" fmla="*/ 1 h 13"/>
                <a:gd name="T10" fmla="*/ 0 w 13"/>
                <a:gd name="T11" fmla="*/ 0 h 13"/>
                <a:gd name="T12" fmla="*/ 9 w 13"/>
                <a:gd name="T13" fmla="*/ 4 h 13"/>
                <a:gd name="T14" fmla="*/ 13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cubicBezTo>
                    <a:pt x="13" y="11"/>
                    <a:pt x="13" y="9"/>
                    <a:pt x="12" y="8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3" y="0"/>
                    <a:pt x="7" y="1"/>
                    <a:pt x="9" y="4"/>
                  </a:cubicBezTo>
                  <a:cubicBezTo>
                    <a:pt x="12" y="6"/>
                    <a:pt x="13" y="9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77">
              <a:extLst>
                <a:ext uri="{FF2B5EF4-FFF2-40B4-BE49-F238E27FC236}">
                  <a16:creationId xmlns="" xmlns:a16="http://schemas.microsoft.com/office/drawing/2014/main" id="{059EF4F5-C412-4C1B-A784-4E0C5CC95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2905"/>
              <a:ext cx="1" cy="3"/>
            </a:xfrm>
            <a:custGeom>
              <a:avLst/>
              <a:gdLst>
                <a:gd name="T0" fmla="*/ 0 w 1"/>
                <a:gd name="T1" fmla="*/ 4 h 5"/>
                <a:gd name="T2" fmla="*/ 0 w 1"/>
                <a:gd name="T3" fmla="*/ 4 h 5"/>
                <a:gd name="T4" fmla="*/ 1 w 1"/>
                <a:gd name="T5" fmla="*/ 0 h 5"/>
                <a:gd name="T6" fmla="*/ 0 w 1"/>
                <a:gd name="T7" fmla="*/ 5 h 5"/>
                <a:gd name="T8" fmla="*/ 0 w 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4"/>
                  </a:moveTo>
                  <a:lnTo>
                    <a:pt x="0" y="4"/>
                  </a:lnTo>
                  <a:cubicBezTo>
                    <a:pt x="0" y="3"/>
                    <a:pt x="1" y="2"/>
                    <a:pt x="1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78">
              <a:extLst>
                <a:ext uri="{FF2B5EF4-FFF2-40B4-BE49-F238E27FC236}">
                  <a16:creationId xmlns="" xmlns:a16="http://schemas.microsoft.com/office/drawing/2014/main" id="{F38BD491-4BB5-446C-9919-D76346385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" y="2889"/>
              <a:ext cx="0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"/>
                    <a:pt x="0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79">
              <a:extLst>
                <a:ext uri="{FF2B5EF4-FFF2-40B4-BE49-F238E27FC236}">
                  <a16:creationId xmlns="" xmlns:a16="http://schemas.microsoft.com/office/drawing/2014/main" id="{F207DC74-A494-4535-8144-58DFBA1A3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2885"/>
              <a:ext cx="6" cy="1"/>
            </a:xfrm>
            <a:custGeom>
              <a:avLst/>
              <a:gdLst>
                <a:gd name="T0" fmla="*/ 10 w 10"/>
                <a:gd name="T1" fmla="*/ 2 h 2"/>
                <a:gd name="T2" fmla="*/ 10 w 10"/>
                <a:gd name="T3" fmla="*/ 2 h 2"/>
                <a:gd name="T4" fmla="*/ 0 w 10"/>
                <a:gd name="T5" fmla="*/ 0 h 2"/>
                <a:gd name="T6" fmla="*/ 10 w 10"/>
                <a:gd name="T7" fmla="*/ 2 h 2"/>
                <a:gd name="T8" fmla="*/ 10 w 10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lnTo>
                    <a:pt x="10" y="2"/>
                  </a:lnTo>
                  <a:cubicBezTo>
                    <a:pt x="7" y="0"/>
                    <a:pt x="4" y="0"/>
                    <a:pt x="0" y="0"/>
                  </a:cubicBezTo>
                  <a:cubicBezTo>
                    <a:pt x="4" y="0"/>
                    <a:pt x="7" y="0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80">
              <a:extLst>
                <a:ext uri="{FF2B5EF4-FFF2-40B4-BE49-F238E27FC236}">
                  <a16:creationId xmlns="" xmlns:a16="http://schemas.microsoft.com/office/drawing/2014/main" id="{F9A0936D-366A-45BE-B0A1-9E05AEE3C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2916"/>
              <a:ext cx="6" cy="2"/>
            </a:xfrm>
            <a:custGeom>
              <a:avLst/>
              <a:gdLst>
                <a:gd name="T0" fmla="*/ 10 w 10"/>
                <a:gd name="T1" fmla="*/ 0 h 2"/>
                <a:gd name="T2" fmla="*/ 10 w 10"/>
                <a:gd name="T3" fmla="*/ 0 h 2"/>
                <a:gd name="T4" fmla="*/ 0 w 10"/>
                <a:gd name="T5" fmla="*/ 2 h 2"/>
                <a:gd name="T6" fmla="*/ 10 w 10"/>
                <a:gd name="T7" fmla="*/ 0 h 2"/>
                <a:gd name="T8" fmla="*/ 10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10" y="0"/>
                  </a:lnTo>
                  <a:cubicBezTo>
                    <a:pt x="7" y="1"/>
                    <a:pt x="4" y="2"/>
                    <a:pt x="0" y="2"/>
                  </a:cubicBezTo>
                  <a:cubicBezTo>
                    <a:pt x="4" y="2"/>
                    <a:pt x="7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81">
              <a:extLst>
                <a:ext uri="{FF2B5EF4-FFF2-40B4-BE49-F238E27FC236}">
                  <a16:creationId xmlns="" xmlns:a16="http://schemas.microsoft.com/office/drawing/2014/main" id="{862CA94B-AAF7-4122-9BEB-A25C64841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2895"/>
              <a:ext cx="2" cy="6"/>
            </a:xfrm>
            <a:custGeom>
              <a:avLst/>
              <a:gdLst>
                <a:gd name="T0" fmla="*/ 0 w 2"/>
                <a:gd name="T1" fmla="*/ 0 h 10"/>
                <a:gd name="T2" fmla="*/ 0 w 2"/>
                <a:gd name="T3" fmla="*/ 0 h 10"/>
                <a:gd name="T4" fmla="*/ 0 w 2"/>
                <a:gd name="T5" fmla="*/ 0 h 10"/>
                <a:gd name="T6" fmla="*/ 2 w 2"/>
                <a:gd name="T7" fmla="*/ 10 h 10"/>
                <a:gd name="T8" fmla="*/ 0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2" y="10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82">
              <a:extLst>
                <a:ext uri="{FF2B5EF4-FFF2-40B4-BE49-F238E27FC236}">
                  <a16:creationId xmlns="" xmlns:a16="http://schemas.microsoft.com/office/drawing/2014/main" id="{025C2F3A-6753-4B00-B611-78BAD6ED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" y="2885"/>
              <a:ext cx="17" cy="16"/>
            </a:xfrm>
            <a:custGeom>
              <a:avLst/>
              <a:gdLst>
                <a:gd name="T0" fmla="*/ 23 w 27"/>
                <a:gd name="T1" fmla="*/ 22 h 26"/>
                <a:gd name="T2" fmla="*/ 23 w 27"/>
                <a:gd name="T3" fmla="*/ 22 h 26"/>
                <a:gd name="T4" fmla="*/ 27 w 27"/>
                <a:gd name="T5" fmla="*/ 13 h 26"/>
                <a:gd name="T6" fmla="*/ 23 w 27"/>
                <a:gd name="T7" fmla="*/ 4 h 26"/>
                <a:gd name="T8" fmla="*/ 14 w 27"/>
                <a:gd name="T9" fmla="*/ 0 h 26"/>
                <a:gd name="T10" fmla="*/ 0 w 27"/>
                <a:gd name="T11" fmla="*/ 0 h 26"/>
                <a:gd name="T12" fmla="*/ 0 w 27"/>
                <a:gd name="T13" fmla="*/ 26 h 26"/>
                <a:gd name="T14" fmla="*/ 14 w 27"/>
                <a:gd name="T15" fmla="*/ 26 h 26"/>
                <a:gd name="T16" fmla="*/ 23 w 2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3" y="22"/>
                  </a:moveTo>
                  <a:lnTo>
                    <a:pt x="23" y="22"/>
                  </a:lnTo>
                  <a:cubicBezTo>
                    <a:pt x="26" y="20"/>
                    <a:pt x="27" y="17"/>
                    <a:pt x="27" y="13"/>
                  </a:cubicBezTo>
                  <a:cubicBezTo>
                    <a:pt x="27" y="9"/>
                    <a:pt x="26" y="6"/>
                    <a:pt x="23" y="4"/>
                  </a:cubicBezTo>
                  <a:cubicBezTo>
                    <a:pt x="21" y="1"/>
                    <a:pt x="17" y="0"/>
                    <a:pt x="14" y="0"/>
                  </a:cubicBezTo>
                  <a:lnTo>
                    <a:pt x="0" y="0"/>
                  </a:lnTo>
                  <a:lnTo>
                    <a:pt x="0" y="26"/>
                  </a:lnTo>
                  <a:lnTo>
                    <a:pt x="14" y="26"/>
                  </a:lnTo>
                  <a:cubicBezTo>
                    <a:pt x="17" y="26"/>
                    <a:pt x="21" y="25"/>
                    <a:pt x="23" y="2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83">
              <a:extLst>
                <a:ext uri="{FF2B5EF4-FFF2-40B4-BE49-F238E27FC236}">
                  <a16:creationId xmlns="" xmlns:a16="http://schemas.microsoft.com/office/drawing/2014/main" id="{097E496E-B746-4F17-8F2B-4AC0DA30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2885"/>
              <a:ext cx="17" cy="33"/>
            </a:xfrm>
            <a:custGeom>
              <a:avLst/>
              <a:gdLst>
                <a:gd name="T0" fmla="*/ 19 w 27"/>
                <a:gd name="T1" fmla="*/ 45 h 53"/>
                <a:gd name="T2" fmla="*/ 19 w 27"/>
                <a:gd name="T3" fmla="*/ 45 h 53"/>
                <a:gd name="T4" fmla="*/ 25 w 27"/>
                <a:gd name="T5" fmla="*/ 37 h 53"/>
                <a:gd name="T6" fmla="*/ 26 w 27"/>
                <a:gd name="T7" fmla="*/ 32 h 53"/>
                <a:gd name="T8" fmla="*/ 26 w 27"/>
                <a:gd name="T9" fmla="*/ 32 h 53"/>
                <a:gd name="T10" fmla="*/ 27 w 27"/>
                <a:gd name="T11" fmla="*/ 26 h 53"/>
                <a:gd name="T12" fmla="*/ 25 w 27"/>
                <a:gd name="T13" fmla="*/ 16 h 53"/>
                <a:gd name="T14" fmla="*/ 23 w 27"/>
                <a:gd name="T15" fmla="*/ 12 h 53"/>
                <a:gd name="T16" fmla="*/ 22 w 27"/>
                <a:gd name="T17" fmla="*/ 11 h 53"/>
                <a:gd name="T18" fmla="*/ 20 w 27"/>
                <a:gd name="T19" fmla="*/ 8 h 53"/>
                <a:gd name="T20" fmla="*/ 19 w 27"/>
                <a:gd name="T21" fmla="*/ 7 h 53"/>
                <a:gd name="T22" fmla="*/ 15 w 27"/>
                <a:gd name="T23" fmla="*/ 4 h 53"/>
                <a:gd name="T24" fmla="*/ 15 w 27"/>
                <a:gd name="T25" fmla="*/ 4 h 53"/>
                <a:gd name="T26" fmla="*/ 10 w 27"/>
                <a:gd name="T27" fmla="*/ 2 h 53"/>
                <a:gd name="T28" fmla="*/ 0 w 27"/>
                <a:gd name="T29" fmla="*/ 0 h 53"/>
                <a:gd name="T30" fmla="*/ 0 w 27"/>
                <a:gd name="T31" fmla="*/ 53 h 53"/>
                <a:gd name="T32" fmla="*/ 10 w 27"/>
                <a:gd name="T33" fmla="*/ 51 h 53"/>
                <a:gd name="T34" fmla="*/ 19 w 27"/>
                <a:gd name="T35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3">
                  <a:moveTo>
                    <a:pt x="19" y="45"/>
                  </a:moveTo>
                  <a:lnTo>
                    <a:pt x="19" y="45"/>
                  </a:lnTo>
                  <a:cubicBezTo>
                    <a:pt x="21" y="43"/>
                    <a:pt x="23" y="40"/>
                    <a:pt x="25" y="37"/>
                  </a:cubicBezTo>
                  <a:cubicBezTo>
                    <a:pt x="25" y="35"/>
                    <a:pt x="26" y="34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0"/>
                    <a:pt x="27" y="28"/>
                    <a:pt x="27" y="26"/>
                  </a:cubicBezTo>
                  <a:cubicBezTo>
                    <a:pt x="27" y="23"/>
                    <a:pt x="26" y="19"/>
                    <a:pt x="25" y="16"/>
                  </a:cubicBezTo>
                  <a:cubicBezTo>
                    <a:pt x="24" y="15"/>
                    <a:pt x="23" y="13"/>
                    <a:pt x="23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0"/>
                    <a:pt x="21" y="9"/>
                    <a:pt x="20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8" y="6"/>
                    <a:pt x="16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3"/>
                    <a:pt x="12" y="2"/>
                    <a:pt x="10" y="2"/>
                  </a:cubicBezTo>
                  <a:cubicBezTo>
                    <a:pt x="7" y="0"/>
                    <a:pt x="4" y="0"/>
                    <a:pt x="0" y="0"/>
                  </a:cubicBezTo>
                  <a:lnTo>
                    <a:pt x="0" y="53"/>
                  </a:lnTo>
                  <a:cubicBezTo>
                    <a:pt x="4" y="53"/>
                    <a:pt x="7" y="52"/>
                    <a:pt x="10" y="51"/>
                  </a:cubicBezTo>
                  <a:cubicBezTo>
                    <a:pt x="14" y="49"/>
                    <a:pt x="17" y="48"/>
                    <a:pt x="19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84">
              <a:extLst>
                <a:ext uri="{FF2B5EF4-FFF2-40B4-BE49-F238E27FC236}">
                  <a16:creationId xmlns="" xmlns:a16="http://schemas.microsoft.com/office/drawing/2014/main" id="{90C750A0-25E2-4AC5-A944-8404D982E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" y="2887"/>
              <a:ext cx="3" cy="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0 w 4"/>
                <a:gd name="T5" fmla="*/ 0 h 3"/>
                <a:gd name="T6" fmla="*/ 4 w 4"/>
                <a:gd name="T7" fmla="*/ 3 h 3"/>
                <a:gd name="T8" fmla="*/ 4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85">
              <a:extLst>
                <a:ext uri="{FF2B5EF4-FFF2-40B4-BE49-F238E27FC236}">
                  <a16:creationId xmlns="" xmlns:a16="http://schemas.microsoft.com/office/drawing/2014/main" id="{73C8A6F2-9262-4FDA-A680-6DE673E72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4" y="2892"/>
              <a:ext cx="1" cy="3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4 h 4"/>
                <a:gd name="T4" fmla="*/ 0 w 2"/>
                <a:gd name="T5" fmla="*/ 0 h 4"/>
                <a:gd name="T6" fmla="*/ 2 w 2"/>
                <a:gd name="T7" fmla="*/ 4 h 4"/>
                <a:gd name="T8" fmla="*/ 2 w 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86">
              <a:extLst>
                <a:ext uri="{FF2B5EF4-FFF2-40B4-BE49-F238E27FC236}">
                  <a16:creationId xmlns="" xmlns:a16="http://schemas.microsoft.com/office/drawing/2014/main" id="{0363A209-D2A8-4CBA-BC67-8886004C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" y="2908"/>
              <a:ext cx="9" cy="8"/>
            </a:xfrm>
            <a:custGeom>
              <a:avLst/>
              <a:gdLst>
                <a:gd name="T0" fmla="*/ 0 w 15"/>
                <a:gd name="T1" fmla="*/ 14 h 14"/>
                <a:gd name="T2" fmla="*/ 0 w 15"/>
                <a:gd name="T3" fmla="*/ 14 h 14"/>
                <a:gd name="T4" fmla="*/ 1 w 15"/>
                <a:gd name="T5" fmla="*/ 14 h 14"/>
                <a:gd name="T6" fmla="*/ 9 w 15"/>
                <a:gd name="T7" fmla="*/ 8 h 14"/>
                <a:gd name="T8" fmla="*/ 15 w 15"/>
                <a:gd name="T9" fmla="*/ 0 h 14"/>
                <a:gd name="T10" fmla="*/ 15 w 15"/>
                <a:gd name="T11" fmla="*/ 0 h 14"/>
                <a:gd name="T12" fmla="*/ 9 w 15"/>
                <a:gd name="T13" fmla="*/ 8 h 14"/>
                <a:gd name="T14" fmla="*/ 0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0" y="14"/>
                  </a:moveTo>
                  <a:lnTo>
                    <a:pt x="0" y="14"/>
                  </a:lnTo>
                  <a:lnTo>
                    <a:pt x="1" y="14"/>
                  </a:lnTo>
                  <a:cubicBezTo>
                    <a:pt x="4" y="12"/>
                    <a:pt x="7" y="11"/>
                    <a:pt x="9" y="8"/>
                  </a:cubicBezTo>
                  <a:cubicBezTo>
                    <a:pt x="11" y="6"/>
                    <a:pt x="13" y="3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3"/>
                    <a:pt x="11" y="6"/>
                    <a:pt x="9" y="8"/>
                  </a:cubicBezTo>
                  <a:cubicBezTo>
                    <a:pt x="7" y="11"/>
                    <a:pt x="4" y="12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87">
              <a:extLst>
                <a:ext uri="{FF2B5EF4-FFF2-40B4-BE49-F238E27FC236}">
                  <a16:creationId xmlns="" xmlns:a16="http://schemas.microsoft.com/office/drawing/2014/main" id="{582B21D8-28E2-40DD-9DEA-81137C02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" y="2886"/>
              <a:ext cx="3" cy="1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0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5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1" name="Group 90">
            <a:extLst>
              <a:ext uri="{FF2B5EF4-FFF2-40B4-BE49-F238E27FC236}">
                <a16:creationId xmlns="" xmlns:a16="http://schemas.microsoft.com/office/drawing/2014/main" id="{143A89B2-EDCA-4AE8-A786-BC7078367D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8600" y="4314825"/>
            <a:ext cx="406400" cy="406400"/>
            <a:chOff x="4144" y="2718"/>
            <a:chExt cx="256" cy="256"/>
          </a:xfrm>
        </p:grpSpPr>
        <p:sp>
          <p:nvSpPr>
            <p:cNvPr id="572" name="AutoShape 89">
              <a:extLst>
                <a:ext uri="{FF2B5EF4-FFF2-40B4-BE49-F238E27FC236}">
                  <a16:creationId xmlns="" xmlns:a16="http://schemas.microsoft.com/office/drawing/2014/main" id="{EE54F799-2F51-48A5-A721-7E071DA51DD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44" y="271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91">
              <a:extLst>
                <a:ext uri="{FF2B5EF4-FFF2-40B4-BE49-F238E27FC236}">
                  <a16:creationId xmlns="" xmlns:a16="http://schemas.microsoft.com/office/drawing/2014/main" id="{A5177001-CB1B-46F3-BF90-5F078DF16C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716"/>
              <a:ext cx="198" cy="263"/>
            </a:xfrm>
            <a:custGeom>
              <a:avLst/>
              <a:gdLst>
                <a:gd name="T0" fmla="*/ 0 w 320"/>
                <a:gd name="T1" fmla="*/ 0 h 425"/>
                <a:gd name="T2" fmla="*/ 0 w 320"/>
                <a:gd name="T3" fmla="*/ 0 h 425"/>
                <a:gd name="T4" fmla="*/ 0 w 320"/>
                <a:gd name="T5" fmla="*/ 425 h 425"/>
                <a:gd name="T6" fmla="*/ 320 w 320"/>
                <a:gd name="T7" fmla="*/ 425 h 425"/>
                <a:gd name="T8" fmla="*/ 320 w 320"/>
                <a:gd name="T9" fmla="*/ 132 h 425"/>
                <a:gd name="T10" fmla="*/ 187 w 320"/>
                <a:gd name="T11" fmla="*/ 132 h 425"/>
                <a:gd name="T12" fmla="*/ 187 w 320"/>
                <a:gd name="T13" fmla="*/ 0 h 425"/>
                <a:gd name="T14" fmla="*/ 0 w 320"/>
                <a:gd name="T15" fmla="*/ 0 h 425"/>
                <a:gd name="T16" fmla="*/ 32 w 320"/>
                <a:gd name="T17" fmla="*/ 139 h 425"/>
                <a:gd name="T18" fmla="*/ 32 w 320"/>
                <a:gd name="T19" fmla="*/ 139 h 425"/>
                <a:gd name="T20" fmla="*/ 103 w 320"/>
                <a:gd name="T21" fmla="*/ 139 h 425"/>
                <a:gd name="T22" fmla="*/ 103 w 320"/>
                <a:gd name="T23" fmla="*/ 165 h 425"/>
                <a:gd name="T24" fmla="*/ 32 w 320"/>
                <a:gd name="T25" fmla="*/ 165 h 425"/>
                <a:gd name="T26" fmla="*/ 32 w 320"/>
                <a:gd name="T27" fmla="*/ 139 h 425"/>
                <a:gd name="T28" fmla="*/ 32 w 320"/>
                <a:gd name="T29" fmla="*/ 192 h 425"/>
                <a:gd name="T30" fmla="*/ 32 w 320"/>
                <a:gd name="T31" fmla="*/ 192 h 425"/>
                <a:gd name="T32" fmla="*/ 289 w 320"/>
                <a:gd name="T33" fmla="*/ 192 h 425"/>
                <a:gd name="T34" fmla="*/ 289 w 320"/>
                <a:gd name="T35" fmla="*/ 219 h 425"/>
                <a:gd name="T36" fmla="*/ 32 w 320"/>
                <a:gd name="T37" fmla="*/ 219 h 425"/>
                <a:gd name="T38" fmla="*/ 32 w 320"/>
                <a:gd name="T39" fmla="*/ 192 h 425"/>
                <a:gd name="T40" fmla="*/ 191 w 320"/>
                <a:gd name="T41" fmla="*/ 245 h 425"/>
                <a:gd name="T42" fmla="*/ 191 w 320"/>
                <a:gd name="T43" fmla="*/ 245 h 425"/>
                <a:gd name="T44" fmla="*/ 289 w 320"/>
                <a:gd name="T45" fmla="*/ 245 h 425"/>
                <a:gd name="T46" fmla="*/ 289 w 320"/>
                <a:gd name="T47" fmla="*/ 272 h 425"/>
                <a:gd name="T48" fmla="*/ 191 w 320"/>
                <a:gd name="T49" fmla="*/ 272 h 425"/>
                <a:gd name="T50" fmla="*/ 191 w 320"/>
                <a:gd name="T51" fmla="*/ 245 h 425"/>
                <a:gd name="T52" fmla="*/ 32 w 320"/>
                <a:gd name="T53" fmla="*/ 245 h 425"/>
                <a:gd name="T54" fmla="*/ 32 w 320"/>
                <a:gd name="T55" fmla="*/ 245 h 425"/>
                <a:gd name="T56" fmla="*/ 164 w 320"/>
                <a:gd name="T57" fmla="*/ 245 h 425"/>
                <a:gd name="T58" fmla="*/ 164 w 320"/>
                <a:gd name="T59" fmla="*/ 272 h 425"/>
                <a:gd name="T60" fmla="*/ 32 w 320"/>
                <a:gd name="T61" fmla="*/ 272 h 425"/>
                <a:gd name="T62" fmla="*/ 32 w 320"/>
                <a:gd name="T63" fmla="*/ 245 h 425"/>
                <a:gd name="T64" fmla="*/ 32 w 320"/>
                <a:gd name="T65" fmla="*/ 299 h 425"/>
                <a:gd name="T66" fmla="*/ 32 w 320"/>
                <a:gd name="T67" fmla="*/ 299 h 425"/>
                <a:gd name="T68" fmla="*/ 289 w 320"/>
                <a:gd name="T69" fmla="*/ 299 h 425"/>
                <a:gd name="T70" fmla="*/ 289 w 320"/>
                <a:gd name="T71" fmla="*/ 325 h 425"/>
                <a:gd name="T72" fmla="*/ 32 w 320"/>
                <a:gd name="T73" fmla="*/ 325 h 425"/>
                <a:gd name="T74" fmla="*/ 32 w 320"/>
                <a:gd name="T75" fmla="*/ 299 h 425"/>
                <a:gd name="T76" fmla="*/ 32 w 320"/>
                <a:gd name="T77" fmla="*/ 352 h 425"/>
                <a:gd name="T78" fmla="*/ 32 w 320"/>
                <a:gd name="T79" fmla="*/ 352 h 425"/>
                <a:gd name="T80" fmla="*/ 289 w 320"/>
                <a:gd name="T81" fmla="*/ 352 h 425"/>
                <a:gd name="T82" fmla="*/ 289 w 320"/>
                <a:gd name="T83" fmla="*/ 379 h 425"/>
                <a:gd name="T84" fmla="*/ 32 w 320"/>
                <a:gd name="T85" fmla="*/ 379 h 425"/>
                <a:gd name="T86" fmla="*/ 32 w 320"/>
                <a:gd name="T87" fmla="*/ 35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0" h="425">
                  <a:moveTo>
                    <a:pt x="0" y="0"/>
                  </a:moveTo>
                  <a:lnTo>
                    <a:pt x="0" y="0"/>
                  </a:lnTo>
                  <a:lnTo>
                    <a:pt x="0" y="425"/>
                  </a:lnTo>
                  <a:lnTo>
                    <a:pt x="320" y="425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32" y="139"/>
                  </a:moveTo>
                  <a:lnTo>
                    <a:pt x="32" y="139"/>
                  </a:lnTo>
                  <a:lnTo>
                    <a:pt x="103" y="139"/>
                  </a:lnTo>
                  <a:lnTo>
                    <a:pt x="103" y="165"/>
                  </a:lnTo>
                  <a:lnTo>
                    <a:pt x="32" y="165"/>
                  </a:lnTo>
                  <a:lnTo>
                    <a:pt x="32" y="139"/>
                  </a:lnTo>
                  <a:close/>
                  <a:moveTo>
                    <a:pt x="32" y="192"/>
                  </a:moveTo>
                  <a:lnTo>
                    <a:pt x="32" y="192"/>
                  </a:lnTo>
                  <a:lnTo>
                    <a:pt x="289" y="192"/>
                  </a:lnTo>
                  <a:lnTo>
                    <a:pt x="289" y="219"/>
                  </a:lnTo>
                  <a:lnTo>
                    <a:pt x="32" y="219"/>
                  </a:lnTo>
                  <a:lnTo>
                    <a:pt x="32" y="192"/>
                  </a:lnTo>
                  <a:close/>
                  <a:moveTo>
                    <a:pt x="191" y="245"/>
                  </a:moveTo>
                  <a:lnTo>
                    <a:pt x="191" y="245"/>
                  </a:lnTo>
                  <a:lnTo>
                    <a:pt x="289" y="245"/>
                  </a:lnTo>
                  <a:lnTo>
                    <a:pt x="289" y="272"/>
                  </a:lnTo>
                  <a:lnTo>
                    <a:pt x="191" y="272"/>
                  </a:lnTo>
                  <a:lnTo>
                    <a:pt x="191" y="245"/>
                  </a:lnTo>
                  <a:close/>
                  <a:moveTo>
                    <a:pt x="32" y="245"/>
                  </a:moveTo>
                  <a:lnTo>
                    <a:pt x="32" y="245"/>
                  </a:lnTo>
                  <a:lnTo>
                    <a:pt x="164" y="245"/>
                  </a:lnTo>
                  <a:lnTo>
                    <a:pt x="164" y="272"/>
                  </a:lnTo>
                  <a:lnTo>
                    <a:pt x="32" y="272"/>
                  </a:lnTo>
                  <a:lnTo>
                    <a:pt x="32" y="245"/>
                  </a:lnTo>
                  <a:close/>
                  <a:moveTo>
                    <a:pt x="32" y="299"/>
                  </a:moveTo>
                  <a:lnTo>
                    <a:pt x="32" y="299"/>
                  </a:lnTo>
                  <a:lnTo>
                    <a:pt x="289" y="299"/>
                  </a:lnTo>
                  <a:lnTo>
                    <a:pt x="289" y="325"/>
                  </a:lnTo>
                  <a:lnTo>
                    <a:pt x="32" y="325"/>
                  </a:lnTo>
                  <a:lnTo>
                    <a:pt x="32" y="299"/>
                  </a:lnTo>
                  <a:close/>
                  <a:moveTo>
                    <a:pt x="32" y="352"/>
                  </a:moveTo>
                  <a:lnTo>
                    <a:pt x="32" y="352"/>
                  </a:lnTo>
                  <a:lnTo>
                    <a:pt x="289" y="352"/>
                  </a:lnTo>
                  <a:lnTo>
                    <a:pt x="289" y="379"/>
                  </a:lnTo>
                  <a:lnTo>
                    <a:pt x="32" y="379"/>
                  </a:lnTo>
                  <a:lnTo>
                    <a:pt x="32" y="3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92">
              <a:extLst>
                <a:ext uri="{FF2B5EF4-FFF2-40B4-BE49-F238E27FC236}">
                  <a16:creationId xmlns="" xmlns:a16="http://schemas.microsoft.com/office/drawing/2014/main" id="{63A01B92-6293-478F-96CB-B7E2FB876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" y="2716"/>
              <a:ext cx="66" cy="65"/>
            </a:xfrm>
            <a:custGeom>
              <a:avLst/>
              <a:gdLst>
                <a:gd name="T0" fmla="*/ 0 w 106"/>
                <a:gd name="T1" fmla="*/ 106 h 106"/>
                <a:gd name="T2" fmla="*/ 0 w 106"/>
                <a:gd name="T3" fmla="*/ 106 h 106"/>
                <a:gd name="T4" fmla="*/ 106 w 106"/>
                <a:gd name="T5" fmla="*/ 106 h 106"/>
                <a:gd name="T6" fmla="*/ 0 w 106"/>
                <a:gd name="T7" fmla="*/ 0 h 106"/>
                <a:gd name="T8" fmla="*/ 0 w 10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0" y="106"/>
                  </a:moveTo>
                  <a:lnTo>
                    <a:pt x="0" y="106"/>
                  </a:lnTo>
                  <a:lnTo>
                    <a:pt x="106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5" name="Group 95">
            <a:extLst>
              <a:ext uri="{FF2B5EF4-FFF2-40B4-BE49-F238E27FC236}">
                <a16:creationId xmlns="" xmlns:a16="http://schemas.microsoft.com/office/drawing/2014/main" id="{04224D6F-39B2-44A8-A7E8-144EB917C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5888" y="4322763"/>
            <a:ext cx="406400" cy="406400"/>
            <a:chOff x="3273" y="2723"/>
            <a:chExt cx="256" cy="256"/>
          </a:xfrm>
        </p:grpSpPr>
        <p:sp>
          <p:nvSpPr>
            <p:cNvPr id="192" name="AutoShape 94">
              <a:extLst>
                <a:ext uri="{FF2B5EF4-FFF2-40B4-BE49-F238E27FC236}">
                  <a16:creationId xmlns="" xmlns:a16="http://schemas.microsoft.com/office/drawing/2014/main" id="{33E6BBB7-5944-4C32-A4FF-0E455F637D2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3" y="272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96">
              <a:extLst>
                <a:ext uri="{FF2B5EF4-FFF2-40B4-BE49-F238E27FC236}">
                  <a16:creationId xmlns="" xmlns:a16="http://schemas.microsoft.com/office/drawing/2014/main" id="{B3B93043-BED4-48CA-8A7B-C6C373176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7" y="2721"/>
              <a:ext cx="198" cy="263"/>
            </a:xfrm>
            <a:custGeom>
              <a:avLst/>
              <a:gdLst>
                <a:gd name="T0" fmla="*/ 0 w 320"/>
                <a:gd name="T1" fmla="*/ 0 h 425"/>
                <a:gd name="T2" fmla="*/ 0 w 320"/>
                <a:gd name="T3" fmla="*/ 0 h 425"/>
                <a:gd name="T4" fmla="*/ 0 w 320"/>
                <a:gd name="T5" fmla="*/ 425 h 425"/>
                <a:gd name="T6" fmla="*/ 320 w 320"/>
                <a:gd name="T7" fmla="*/ 425 h 425"/>
                <a:gd name="T8" fmla="*/ 320 w 320"/>
                <a:gd name="T9" fmla="*/ 132 h 425"/>
                <a:gd name="T10" fmla="*/ 187 w 320"/>
                <a:gd name="T11" fmla="*/ 132 h 425"/>
                <a:gd name="T12" fmla="*/ 187 w 320"/>
                <a:gd name="T13" fmla="*/ 0 h 425"/>
                <a:gd name="T14" fmla="*/ 0 w 320"/>
                <a:gd name="T15" fmla="*/ 0 h 425"/>
                <a:gd name="T16" fmla="*/ 227 w 320"/>
                <a:gd name="T17" fmla="*/ 186 h 425"/>
                <a:gd name="T18" fmla="*/ 227 w 320"/>
                <a:gd name="T19" fmla="*/ 186 h 425"/>
                <a:gd name="T20" fmla="*/ 267 w 320"/>
                <a:gd name="T21" fmla="*/ 186 h 425"/>
                <a:gd name="T22" fmla="*/ 267 w 320"/>
                <a:gd name="T23" fmla="*/ 399 h 425"/>
                <a:gd name="T24" fmla="*/ 227 w 320"/>
                <a:gd name="T25" fmla="*/ 399 h 425"/>
                <a:gd name="T26" fmla="*/ 227 w 320"/>
                <a:gd name="T27" fmla="*/ 186 h 425"/>
                <a:gd name="T28" fmla="*/ 160 w 320"/>
                <a:gd name="T29" fmla="*/ 212 h 425"/>
                <a:gd name="T30" fmla="*/ 160 w 320"/>
                <a:gd name="T31" fmla="*/ 212 h 425"/>
                <a:gd name="T32" fmla="*/ 200 w 320"/>
                <a:gd name="T33" fmla="*/ 212 h 425"/>
                <a:gd name="T34" fmla="*/ 200 w 320"/>
                <a:gd name="T35" fmla="*/ 399 h 425"/>
                <a:gd name="T36" fmla="*/ 160 w 320"/>
                <a:gd name="T37" fmla="*/ 399 h 425"/>
                <a:gd name="T38" fmla="*/ 160 w 320"/>
                <a:gd name="T39" fmla="*/ 212 h 425"/>
                <a:gd name="T40" fmla="*/ 27 w 320"/>
                <a:gd name="T41" fmla="*/ 266 h 425"/>
                <a:gd name="T42" fmla="*/ 27 w 320"/>
                <a:gd name="T43" fmla="*/ 266 h 425"/>
                <a:gd name="T44" fmla="*/ 67 w 320"/>
                <a:gd name="T45" fmla="*/ 266 h 425"/>
                <a:gd name="T46" fmla="*/ 67 w 320"/>
                <a:gd name="T47" fmla="*/ 399 h 425"/>
                <a:gd name="T48" fmla="*/ 27 w 320"/>
                <a:gd name="T49" fmla="*/ 399 h 425"/>
                <a:gd name="T50" fmla="*/ 27 w 320"/>
                <a:gd name="T51" fmla="*/ 266 h 425"/>
                <a:gd name="T52" fmla="*/ 94 w 320"/>
                <a:gd name="T53" fmla="*/ 319 h 425"/>
                <a:gd name="T54" fmla="*/ 94 w 320"/>
                <a:gd name="T55" fmla="*/ 319 h 425"/>
                <a:gd name="T56" fmla="*/ 134 w 320"/>
                <a:gd name="T57" fmla="*/ 319 h 425"/>
                <a:gd name="T58" fmla="*/ 134 w 320"/>
                <a:gd name="T59" fmla="*/ 399 h 425"/>
                <a:gd name="T60" fmla="*/ 94 w 320"/>
                <a:gd name="T61" fmla="*/ 399 h 425"/>
                <a:gd name="T62" fmla="*/ 94 w 320"/>
                <a:gd name="T63" fmla="*/ 319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0" h="425">
                  <a:moveTo>
                    <a:pt x="0" y="0"/>
                  </a:moveTo>
                  <a:lnTo>
                    <a:pt x="0" y="0"/>
                  </a:lnTo>
                  <a:lnTo>
                    <a:pt x="0" y="425"/>
                  </a:lnTo>
                  <a:lnTo>
                    <a:pt x="320" y="425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227" y="186"/>
                  </a:moveTo>
                  <a:lnTo>
                    <a:pt x="227" y="186"/>
                  </a:lnTo>
                  <a:lnTo>
                    <a:pt x="267" y="186"/>
                  </a:lnTo>
                  <a:lnTo>
                    <a:pt x="267" y="399"/>
                  </a:lnTo>
                  <a:lnTo>
                    <a:pt x="227" y="399"/>
                  </a:lnTo>
                  <a:lnTo>
                    <a:pt x="227" y="186"/>
                  </a:lnTo>
                  <a:close/>
                  <a:moveTo>
                    <a:pt x="160" y="212"/>
                  </a:moveTo>
                  <a:lnTo>
                    <a:pt x="160" y="212"/>
                  </a:lnTo>
                  <a:lnTo>
                    <a:pt x="200" y="212"/>
                  </a:lnTo>
                  <a:lnTo>
                    <a:pt x="200" y="399"/>
                  </a:lnTo>
                  <a:lnTo>
                    <a:pt x="160" y="399"/>
                  </a:lnTo>
                  <a:lnTo>
                    <a:pt x="160" y="212"/>
                  </a:lnTo>
                  <a:close/>
                  <a:moveTo>
                    <a:pt x="27" y="266"/>
                  </a:moveTo>
                  <a:lnTo>
                    <a:pt x="27" y="266"/>
                  </a:lnTo>
                  <a:lnTo>
                    <a:pt x="67" y="266"/>
                  </a:lnTo>
                  <a:lnTo>
                    <a:pt x="67" y="399"/>
                  </a:lnTo>
                  <a:lnTo>
                    <a:pt x="27" y="399"/>
                  </a:lnTo>
                  <a:lnTo>
                    <a:pt x="27" y="266"/>
                  </a:lnTo>
                  <a:close/>
                  <a:moveTo>
                    <a:pt x="94" y="319"/>
                  </a:moveTo>
                  <a:lnTo>
                    <a:pt x="94" y="319"/>
                  </a:lnTo>
                  <a:lnTo>
                    <a:pt x="134" y="319"/>
                  </a:lnTo>
                  <a:lnTo>
                    <a:pt x="134" y="399"/>
                  </a:lnTo>
                  <a:lnTo>
                    <a:pt x="94" y="399"/>
                  </a:lnTo>
                  <a:lnTo>
                    <a:pt x="94" y="3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97">
              <a:extLst>
                <a:ext uri="{FF2B5EF4-FFF2-40B4-BE49-F238E27FC236}">
                  <a16:creationId xmlns="" xmlns:a16="http://schemas.microsoft.com/office/drawing/2014/main" id="{951B4B38-3A81-4651-9386-6D469695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2721"/>
              <a:ext cx="66" cy="65"/>
            </a:xfrm>
            <a:custGeom>
              <a:avLst/>
              <a:gdLst>
                <a:gd name="T0" fmla="*/ 0 w 106"/>
                <a:gd name="T1" fmla="*/ 106 h 106"/>
                <a:gd name="T2" fmla="*/ 0 w 106"/>
                <a:gd name="T3" fmla="*/ 106 h 106"/>
                <a:gd name="T4" fmla="*/ 106 w 106"/>
                <a:gd name="T5" fmla="*/ 106 h 106"/>
                <a:gd name="T6" fmla="*/ 0 w 106"/>
                <a:gd name="T7" fmla="*/ 0 h 106"/>
                <a:gd name="T8" fmla="*/ 0 w 10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0" y="106"/>
                  </a:moveTo>
                  <a:lnTo>
                    <a:pt x="0" y="106"/>
                  </a:lnTo>
                  <a:lnTo>
                    <a:pt x="106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5" name="Group 100">
            <a:extLst>
              <a:ext uri="{FF2B5EF4-FFF2-40B4-BE49-F238E27FC236}">
                <a16:creationId xmlns="" xmlns:a16="http://schemas.microsoft.com/office/drawing/2014/main" id="{9EA9E12A-1CFC-4AE8-88AE-81BBE8DB20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35400" y="4314825"/>
            <a:ext cx="406400" cy="406400"/>
            <a:chOff x="2416" y="2718"/>
            <a:chExt cx="256" cy="256"/>
          </a:xfrm>
        </p:grpSpPr>
        <p:sp>
          <p:nvSpPr>
            <p:cNvPr id="196" name="AutoShape 99">
              <a:extLst>
                <a:ext uri="{FF2B5EF4-FFF2-40B4-BE49-F238E27FC236}">
                  <a16:creationId xmlns="" xmlns:a16="http://schemas.microsoft.com/office/drawing/2014/main" id="{643A8778-B5DD-4373-97A2-7663A71856E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16" y="271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01">
              <a:extLst>
                <a:ext uri="{FF2B5EF4-FFF2-40B4-BE49-F238E27FC236}">
                  <a16:creationId xmlns="" xmlns:a16="http://schemas.microsoft.com/office/drawing/2014/main" id="{BDD9D7A8-0F2E-450D-B53B-B8480C7D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716"/>
              <a:ext cx="168" cy="262"/>
            </a:xfrm>
            <a:custGeom>
              <a:avLst/>
              <a:gdLst>
                <a:gd name="T0" fmla="*/ 139 w 270"/>
                <a:gd name="T1" fmla="*/ 286 h 422"/>
                <a:gd name="T2" fmla="*/ 139 w 270"/>
                <a:gd name="T3" fmla="*/ 286 h 422"/>
                <a:gd name="T4" fmla="*/ 270 w 270"/>
                <a:gd name="T5" fmla="*/ 131 h 422"/>
                <a:gd name="T6" fmla="*/ 185 w 270"/>
                <a:gd name="T7" fmla="*/ 131 h 422"/>
                <a:gd name="T8" fmla="*/ 185 w 270"/>
                <a:gd name="T9" fmla="*/ 0 h 422"/>
                <a:gd name="T10" fmla="*/ 0 w 270"/>
                <a:gd name="T11" fmla="*/ 0 h 422"/>
                <a:gd name="T12" fmla="*/ 0 w 270"/>
                <a:gd name="T13" fmla="*/ 422 h 422"/>
                <a:gd name="T14" fmla="*/ 219 w 270"/>
                <a:gd name="T15" fmla="*/ 422 h 422"/>
                <a:gd name="T16" fmla="*/ 139 w 270"/>
                <a:gd name="T17" fmla="*/ 28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22">
                  <a:moveTo>
                    <a:pt x="139" y="286"/>
                  </a:moveTo>
                  <a:lnTo>
                    <a:pt x="139" y="286"/>
                  </a:lnTo>
                  <a:cubicBezTo>
                    <a:pt x="139" y="208"/>
                    <a:pt x="195" y="144"/>
                    <a:pt x="270" y="131"/>
                  </a:cubicBezTo>
                  <a:lnTo>
                    <a:pt x="185" y="131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422"/>
                  </a:lnTo>
                  <a:lnTo>
                    <a:pt x="219" y="422"/>
                  </a:lnTo>
                  <a:cubicBezTo>
                    <a:pt x="171" y="395"/>
                    <a:pt x="139" y="344"/>
                    <a:pt x="139" y="28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02">
              <a:extLst>
                <a:ext uri="{FF2B5EF4-FFF2-40B4-BE49-F238E27FC236}">
                  <a16:creationId xmlns="" xmlns:a16="http://schemas.microsoft.com/office/drawing/2014/main" id="{AC383D94-7EF5-4D91-B3F9-F3016248A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2716"/>
              <a:ext cx="66" cy="65"/>
            </a:xfrm>
            <a:custGeom>
              <a:avLst/>
              <a:gdLst>
                <a:gd name="T0" fmla="*/ 0 w 106"/>
                <a:gd name="T1" fmla="*/ 105 h 105"/>
                <a:gd name="T2" fmla="*/ 0 w 106"/>
                <a:gd name="T3" fmla="*/ 105 h 105"/>
                <a:gd name="T4" fmla="*/ 106 w 106"/>
                <a:gd name="T5" fmla="*/ 105 h 105"/>
                <a:gd name="T6" fmla="*/ 0 w 106"/>
                <a:gd name="T7" fmla="*/ 0 h 105"/>
                <a:gd name="T8" fmla="*/ 0 w 1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5">
                  <a:moveTo>
                    <a:pt x="0" y="105"/>
                  </a:moveTo>
                  <a:lnTo>
                    <a:pt x="0" y="105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03">
              <a:extLst>
                <a:ext uri="{FF2B5EF4-FFF2-40B4-BE49-F238E27FC236}">
                  <a16:creationId xmlns="" xmlns:a16="http://schemas.microsoft.com/office/drawing/2014/main" id="{F6AE7225-7146-4058-912C-94F6298BA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0" y="2812"/>
              <a:ext cx="162" cy="162"/>
            </a:xfrm>
            <a:custGeom>
              <a:avLst/>
              <a:gdLst>
                <a:gd name="T0" fmla="*/ 152 w 261"/>
                <a:gd name="T1" fmla="*/ 126 h 261"/>
                <a:gd name="T2" fmla="*/ 114 w 261"/>
                <a:gd name="T3" fmla="*/ 111 h 261"/>
                <a:gd name="T4" fmla="*/ 134 w 261"/>
                <a:gd name="T5" fmla="*/ 32 h 261"/>
                <a:gd name="T6" fmla="*/ 147 w 261"/>
                <a:gd name="T7" fmla="*/ 111 h 261"/>
                <a:gd name="T8" fmla="*/ 167 w 261"/>
                <a:gd name="T9" fmla="*/ 111 h 261"/>
                <a:gd name="T10" fmla="*/ 185 w 261"/>
                <a:gd name="T11" fmla="*/ 111 h 261"/>
                <a:gd name="T12" fmla="*/ 226 w 261"/>
                <a:gd name="T13" fmla="*/ 111 h 261"/>
                <a:gd name="T14" fmla="*/ 253 w 261"/>
                <a:gd name="T15" fmla="*/ 118 h 261"/>
                <a:gd name="T16" fmla="*/ 226 w 261"/>
                <a:gd name="T17" fmla="*/ 124 h 261"/>
                <a:gd name="T18" fmla="*/ 185 w 261"/>
                <a:gd name="T19" fmla="*/ 111 h 261"/>
                <a:gd name="T20" fmla="*/ 206 w 261"/>
                <a:gd name="T21" fmla="*/ 164 h 261"/>
                <a:gd name="T22" fmla="*/ 183 w 261"/>
                <a:gd name="T23" fmla="*/ 177 h 261"/>
                <a:gd name="T24" fmla="*/ 200 w 261"/>
                <a:gd name="T25" fmla="*/ 137 h 261"/>
                <a:gd name="T26" fmla="*/ 206 w 261"/>
                <a:gd name="T27" fmla="*/ 164 h 261"/>
                <a:gd name="T28" fmla="*/ 160 w 261"/>
                <a:gd name="T29" fmla="*/ 210 h 261"/>
                <a:gd name="T30" fmla="*/ 134 w 261"/>
                <a:gd name="T31" fmla="*/ 216 h 261"/>
                <a:gd name="T32" fmla="*/ 152 w 261"/>
                <a:gd name="T33" fmla="*/ 199 h 261"/>
                <a:gd name="T34" fmla="*/ 174 w 261"/>
                <a:gd name="T35" fmla="*/ 187 h 261"/>
                <a:gd name="T36" fmla="*/ 160 w 261"/>
                <a:gd name="T37" fmla="*/ 210 h 261"/>
                <a:gd name="T38" fmla="*/ 120 w 261"/>
                <a:gd name="T39" fmla="*/ 216 h 261"/>
                <a:gd name="T40" fmla="*/ 71 w 261"/>
                <a:gd name="T41" fmla="*/ 196 h 261"/>
                <a:gd name="T42" fmla="*/ 99 w 261"/>
                <a:gd name="T43" fmla="*/ 198 h 261"/>
                <a:gd name="T44" fmla="*/ 120 w 261"/>
                <a:gd name="T45" fmla="*/ 216 h 261"/>
                <a:gd name="T46" fmla="*/ 48 w 261"/>
                <a:gd name="T47" fmla="*/ 164 h 261"/>
                <a:gd name="T48" fmla="*/ 41 w 261"/>
                <a:gd name="T49" fmla="*/ 137 h 261"/>
                <a:gd name="T50" fmla="*/ 60 w 261"/>
                <a:gd name="T51" fmla="*/ 159 h 261"/>
                <a:gd name="T52" fmla="*/ 62 w 261"/>
                <a:gd name="T53" fmla="*/ 187 h 261"/>
                <a:gd name="T54" fmla="*/ 41 w 261"/>
                <a:gd name="T55" fmla="*/ 124 h 261"/>
                <a:gd name="T56" fmla="*/ 48 w 261"/>
                <a:gd name="T57" fmla="*/ 98 h 261"/>
                <a:gd name="T58" fmla="*/ 71 w 261"/>
                <a:gd name="T59" fmla="*/ 84 h 261"/>
                <a:gd name="T60" fmla="*/ 55 w 261"/>
                <a:gd name="T61" fmla="*/ 124 h 261"/>
                <a:gd name="T62" fmla="*/ 41 w 261"/>
                <a:gd name="T63" fmla="*/ 124 h 261"/>
                <a:gd name="T64" fmla="*/ 94 w 261"/>
                <a:gd name="T65" fmla="*/ 51 h 261"/>
                <a:gd name="T66" fmla="*/ 120 w 261"/>
                <a:gd name="T67" fmla="*/ 58 h 261"/>
                <a:gd name="T68" fmla="*/ 81 w 261"/>
                <a:gd name="T69" fmla="*/ 75 h 261"/>
                <a:gd name="T70" fmla="*/ 94 w 261"/>
                <a:gd name="T71" fmla="*/ 51 h 261"/>
                <a:gd name="T72" fmla="*/ 130 w 261"/>
                <a:gd name="T73" fmla="*/ 0 h 261"/>
                <a:gd name="T74" fmla="*/ 130 w 261"/>
                <a:gd name="T75" fmla="*/ 261 h 261"/>
                <a:gd name="T76" fmla="*/ 261 w 261"/>
                <a:gd name="T77" fmla="*/ 131 h 261"/>
                <a:gd name="T78" fmla="*/ 130 w 261"/>
                <a:gd name="T7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261">
                  <a:moveTo>
                    <a:pt x="152" y="126"/>
                  </a:moveTo>
                  <a:lnTo>
                    <a:pt x="152" y="126"/>
                  </a:lnTo>
                  <a:lnTo>
                    <a:pt x="140" y="137"/>
                  </a:lnTo>
                  <a:lnTo>
                    <a:pt x="114" y="111"/>
                  </a:lnTo>
                  <a:lnTo>
                    <a:pt x="134" y="111"/>
                  </a:lnTo>
                  <a:lnTo>
                    <a:pt x="134" y="32"/>
                  </a:lnTo>
                  <a:lnTo>
                    <a:pt x="147" y="32"/>
                  </a:lnTo>
                  <a:lnTo>
                    <a:pt x="147" y="111"/>
                  </a:lnTo>
                  <a:lnTo>
                    <a:pt x="152" y="111"/>
                  </a:lnTo>
                  <a:lnTo>
                    <a:pt x="167" y="111"/>
                  </a:lnTo>
                  <a:lnTo>
                    <a:pt x="152" y="126"/>
                  </a:lnTo>
                  <a:close/>
                  <a:moveTo>
                    <a:pt x="185" y="111"/>
                  </a:moveTo>
                  <a:lnTo>
                    <a:pt x="185" y="111"/>
                  </a:lnTo>
                  <a:lnTo>
                    <a:pt x="226" y="111"/>
                  </a:lnTo>
                  <a:lnTo>
                    <a:pt x="226" y="91"/>
                  </a:lnTo>
                  <a:lnTo>
                    <a:pt x="253" y="118"/>
                  </a:lnTo>
                  <a:lnTo>
                    <a:pt x="226" y="144"/>
                  </a:lnTo>
                  <a:lnTo>
                    <a:pt x="226" y="124"/>
                  </a:lnTo>
                  <a:lnTo>
                    <a:pt x="172" y="124"/>
                  </a:lnTo>
                  <a:lnTo>
                    <a:pt x="185" y="111"/>
                  </a:lnTo>
                  <a:close/>
                  <a:moveTo>
                    <a:pt x="206" y="164"/>
                  </a:moveTo>
                  <a:lnTo>
                    <a:pt x="206" y="164"/>
                  </a:lnTo>
                  <a:cubicBezTo>
                    <a:pt x="203" y="172"/>
                    <a:pt x="198" y="180"/>
                    <a:pt x="192" y="187"/>
                  </a:cubicBezTo>
                  <a:lnTo>
                    <a:pt x="183" y="177"/>
                  </a:lnTo>
                  <a:cubicBezTo>
                    <a:pt x="188" y="172"/>
                    <a:pt x="192" y="165"/>
                    <a:pt x="194" y="159"/>
                  </a:cubicBezTo>
                  <a:cubicBezTo>
                    <a:pt x="197" y="152"/>
                    <a:pt x="199" y="145"/>
                    <a:pt x="200" y="137"/>
                  </a:cubicBezTo>
                  <a:lnTo>
                    <a:pt x="213" y="137"/>
                  </a:lnTo>
                  <a:cubicBezTo>
                    <a:pt x="212" y="147"/>
                    <a:pt x="210" y="155"/>
                    <a:pt x="206" y="164"/>
                  </a:cubicBezTo>
                  <a:close/>
                  <a:moveTo>
                    <a:pt x="160" y="210"/>
                  </a:moveTo>
                  <a:lnTo>
                    <a:pt x="160" y="210"/>
                  </a:lnTo>
                  <a:cubicBezTo>
                    <a:pt x="157" y="211"/>
                    <a:pt x="155" y="212"/>
                    <a:pt x="152" y="213"/>
                  </a:cubicBezTo>
                  <a:cubicBezTo>
                    <a:pt x="146" y="215"/>
                    <a:pt x="140" y="216"/>
                    <a:pt x="134" y="216"/>
                  </a:cubicBezTo>
                  <a:lnTo>
                    <a:pt x="134" y="203"/>
                  </a:lnTo>
                  <a:cubicBezTo>
                    <a:pt x="140" y="203"/>
                    <a:pt x="146" y="201"/>
                    <a:pt x="152" y="199"/>
                  </a:cubicBezTo>
                  <a:cubicBezTo>
                    <a:pt x="153" y="199"/>
                    <a:pt x="154" y="198"/>
                    <a:pt x="155" y="198"/>
                  </a:cubicBezTo>
                  <a:cubicBezTo>
                    <a:pt x="162" y="195"/>
                    <a:pt x="168" y="191"/>
                    <a:pt x="174" y="187"/>
                  </a:cubicBezTo>
                  <a:lnTo>
                    <a:pt x="183" y="196"/>
                  </a:lnTo>
                  <a:cubicBezTo>
                    <a:pt x="176" y="202"/>
                    <a:pt x="168" y="207"/>
                    <a:pt x="160" y="210"/>
                  </a:cubicBezTo>
                  <a:close/>
                  <a:moveTo>
                    <a:pt x="120" y="216"/>
                  </a:moveTo>
                  <a:lnTo>
                    <a:pt x="120" y="216"/>
                  </a:lnTo>
                  <a:cubicBezTo>
                    <a:pt x="111" y="216"/>
                    <a:pt x="103" y="214"/>
                    <a:pt x="94" y="210"/>
                  </a:cubicBezTo>
                  <a:cubicBezTo>
                    <a:pt x="86" y="207"/>
                    <a:pt x="78" y="202"/>
                    <a:pt x="71" y="196"/>
                  </a:cubicBezTo>
                  <a:lnTo>
                    <a:pt x="81" y="187"/>
                  </a:lnTo>
                  <a:cubicBezTo>
                    <a:pt x="86" y="191"/>
                    <a:pt x="92" y="195"/>
                    <a:pt x="99" y="198"/>
                  </a:cubicBezTo>
                  <a:cubicBezTo>
                    <a:pt x="106" y="201"/>
                    <a:pt x="113" y="202"/>
                    <a:pt x="120" y="203"/>
                  </a:cubicBezTo>
                  <a:lnTo>
                    <a:pt x="120" y="216"/>
                  </a:lnTo>
                  <a:close/>
                  <a:moveTo>
                    <a:pt x="48" y="164"/>
                  </a:moveTo>
                  <a:lnTo>
                    <a:pt x="48" y="164"/>
                  </a:lnTo>
                  <a:cubicBezTo>
                    <a:pt x="44" y="155"/>
                    <a:pt x="42" y="147"/>
                    <a:pt x="41" y="137"/>
                  </a:cubicBezTo>
                  <a:lnTo>
                    <a:pt x="41" y="137"/>
                  </a:lnTo>
                  <a:lnTo>
                    <a:pt x="55" y="137"/>
                  </a:lnTo>
                  <a:cubicBezTo>
                    <a:pt x="55" y="145"/>
                    <a:pt x="57" y="152"/>
                    <a:pt x="60" y="159"/>
                  </a:cubicBezTo>
                  <a:cubicBezTo>
                    <a:pt x="63" y="165"/>
                    <a:pt x="66" y="172"/>
                    <a:pt x="71" y="177"/>
                  </a:cubicBezTo>
                  <a:lnTo>
                    <a:pt x="62" y="187"/>
                  </a:lnTo>
                  <a:cubicBezTo>
                    <a:pt x="56" y="180"/>
                    <a:pt x="51" y="172"/>
                    <a:pt x="48" y="164"/>
                  </a:cubicBezTo>
                  <a:close/>
                  <a:moveTo>
                    <a:pt x="41" y="124"/>
                  </a:moveTo>
                  <a:lnTo>
                    <a:pt x="41" y="124"/>
                  </a:lnTo>
                  <a:cubicBezTo>
                    <a:pt x="42" y="115"/>
                    <a:pt x="44" y="106"/>
                    <a:pt x="48" y="98"/>
                  </a:cubicBezTo>
                  <a:cubicBezTo>
                    <a:pt x="51" y="90"/>
                    <a:pt x="56" y="82"/>
                    <a:pt x="62" y="75"/>
                  </a:cubicBezTo>
                  <a:lnTo>
                    <a:pt x="71" y="84"/>
                  </a:lnTo>
                  <a:cubicBezTo>
                    <a:pt x="66" y="90"/>
                    <a:pt x="63" y="96"/>
                    <a:pt x="60" y="103"/>
                  </a:cubicBezTo>
                  <a:cubicBezTo>
                    <a:pt x="57" y="110"/>
                    <a:pt x="55" y="117"/>
                    <a:pt x="55" y="124"/>
                  </a:cubicBezTo>
                  <a:lnTo>
                    <a:pt x="41" y="124"/>
                  </a:lnTo>
                  <a:lnTo>
                    <a:pt x="41" y="124"/>
                  </a:lnTo>
                  <a:close/>
                  <a:moveTo>
                    <a:pt x="94" y="51"/>
                  </a:moveTo>
                  <a:lnTo>
                    <a:pt x="94" y="51"/>
                  </a:lnTo>
                  <a:cubicBezTo>
                    <a:pt x="103" y="48"/>
                    <a:pt x="111" y="46"/>
                    <a:pt x="120" y="45"/>
                  </a:cubicBezTo>
                  <a:lnTo>
                    <a:pt x="120" y="58"/>
                  </a:lnTo>
                  <a:cubicBezTo>
                    <a:pt x="113" y="59"/>
                    <a:pt x="106" y="61"/>
                    <a:pt x="99" y="64"/>
                  </a:cubicBezTo>
                  <a:cubicBezTo>
                    <a:pt x="92" y="66"/>
                    <a:pt x="86" y="70"/>
                    <a:pt x="81" y="75"/>
                  </a:cubicBezTo>
                  <a:lnTo>
                    <a:pt x="71" y="66"/>
                  </a:lnTo>
                  <a:cubicBezTo>
                    <a:pt x="78" y="60"/>
                    <a:pt x="86" y="55"/>
                    <a:pt x="94" y="51"/>
                  </a:cubicBezTo>
                  <a:close/>
                  <a:moveTo>
                    <a:pt x="130" y="0"/>
                  </a:moveTo>
                  <a:lnTo>
                    <a:pt x="130" y="0"/>
                  </a:lnTo>
                  <a:cubicBezTo>
                    <a:pt x="58" y="0"/>
                    <a:pt x="0" y="59"/>
                    <a:pt x="0" y="131"/>
                  </a:cubicBezTo>
                  <a:cubicBezTo>
                    <a:pt x="0" y="203"/>
                    <a:pt x="58" y="261"/>
                    <a:pt x="130" y="261"/>
                  </a:cubicBezTo>
                  <a:cubicBezTo>
                    <a:pt x="138" y="261"/>
                    <a:pt x="145" y="260"/>
                    <a:pt x="152" y="259"/>
                  </a:cubicBezTo>
                  <a:cubicBezTo>
                    <a:pt x="214" y="249"/>
                    <a:pt x="261" y="195"/>
                    <a:pt x="261" y="131"/>
                  </a:cubicBezTo>
                  <a:cubicBezTo>
                    <a:pt x="261" y="66"/>
                    <a:pt x="214" y="13"/>
                    <a:pt x="152" y="2"/>
                  </a:cubicBezTo>
                  <a:cubicBezTo>
                    <a:pt x="145" y="1"/>
                    <a:pt x="138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0" name="Group 106">
            <a:extLst>
              <a:ext uri="{FF2B5EF4-FFF2-40B4-BE49-F238E27FC236}">
                <a16:creationId xmlns="" xmlns:a16="http://schemas.microsoft.com/office/drawing/2014/main" id="{ED4C2ACC-2360-47A6-BEF5-C0AD7D276D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4750" y="4322763"/>
            <a:ext cx="406400" cy="406400"/>
            <a:chOff x="1540" y="2723"/>
            <a:chExt cx="256" cy="256"/>
          </a:xfrm>
        </p:grpSpPr>
        <p:sp>
          <p:nvSpPr>
            <p:cNvPr id="201" name="AutoShape 105">
              <a:extLst>
                <a:ext uri="{FF2B5EF4-FFF2-40B4-BE49-F238E27FC236}">
                  <a16:creationId xmlns="" xmlns:a16="http://schemas.microsoft.com/office/drawing/2014/main" id="{5065C3FB-4EBF-4B95-A8A0-9B4DDBCC1F4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40" y="272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07">
              <a:extLst>
                <a:ext uri="{FF2B5EF4-FFF2-40B4-BE49-F238E27FC236}">
                  <a16:creationId xmlns="" xmlns:a16="http://schemas.microsoft.com/office/drawing/2014/main" id="{CF03AF58-DEAC-4E36-ADF6-9C3EA874F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" y="2721"/>
              <a:ext cx="232" cy="264"/>
            </a:xfrm>
            <a:custGeom>
              <a:avLst/>
              <a:gdLst>
                <a:gd name="T0" fmla="*/ 0 w 373"/>
                <a:gd name="T1" fmla="*/ 426 h 426"/>
                <a:gd name="T2" fmla="*/ 0 w 373"/>
                <a:gd name="T3" fmla="*/ 426 h 426"/>
                <a:gd name="T4" fmla="*/ 373 w 373"/>
                <a:gd name="T5" fmla="*/ 426 h 426"/>
                <a:gd name="T6" fmla="*/ 373 w 373"/>
                <a:gd name="T7" fmla="*/ 0 h 426"/>
                <a:gd name="T8" fmla="*/ 0 w 373"/>
                <a:gd name="T9" fmla="*/ 0 h 426"/>
                <a:gd name="T10" fmla="*/ 0 w 373"/>
                <a:gd name="T11" fmla="*/ 426 h 426"/>
                <a:gd name="T12" fmla="*/ 53 w 373"/>
                <a:gd name="T13" fmla="*/ 52 h 426"/>
                <a:gd name="T14" fmla="*/ 53 w 373"/>
                <a:gd name="T15" fmla="*/ 52 h 426"/>
                <a:gd name="T16" fmla="*/ 320 w 373"/>
                <a:gd name="T17" fmla="*/ 52 h 426"/>
                <a:gd name="T18" fmla="*/ 320 w 373"/>
                <a:gd name="T19" fmla="*/ 79 h 426"/>
                <a:gd name="T20" fmla="*/ 53 w 373"/>
                <a:gd name="T21" fmla="*/ 79 h 426"/>
                <a:gd name="T22" fmla="*/ 53 w 373"/>
                <a:gd name="T23" fmla="*/ 52 h 426"/>
                <a:gd name="T24" fmla="*/ 53 w 373"/>
                <a:gd name="T25" fmla="*/ 105 h 426"/>
                <a:gd name="T26" fmla="*/ 53 w 373"/>
                <a:gd name="T27" fmla="*/ 105 h 426"/>
                <a:gd name="T28" fmla="*/ 320 w 373"/>
                <a:gd name="T29" fmla="*/ 105 h 426"/>
                <a:gd name="T30" fmla="*/ 320 w 373"/>
                <a:gd name="T31" fmla="*/ 131 h 426"/>
                <a:gd name="T32" fmla="*/ 53 w 373"/>
                <a:gd name="T33" fmla="*/ 131 h 426"/>
                <a:gd name="T34" fmla="*/ 53 w 373"/>
                <a:gd name="T35" fmla="*/ 105 h 426"/>
                <a:gd name="T36" fmla="*/ 53 w 373"/>
                <a:gd name="T37" fmla="*/ 163 h 426"/>
                <a:gd name="T38" fmla="*/ 53 w 373"/>
                <a:gd name="T39" fmla="*/ 163 h 426"/>
                <a:gd name="T40" fmla="*/ 320 w 373"/>
                <a:gd name="T41" fmla="*/ 163 h 426"/>
                <a:gd name="T42" fmla="*/ 320 w 373"/>
                <a:gd name="T43" fmla="*/ 190 h 426"/>
                <a:gd name="T44" fmla="*/ 53 w 373"/>
                <a:gd name="T45" fmla="*/ 190 h 426"/>
                <a:gd name="T46" fmla="*/ 53 w 373"/>
                <a:gd name="T47" fmla="*/ 163 h 426"/>
                <a:gd name="T48" fmla="*/ 186 w 373"/>
                <a:gd name="T49" fmla="*/ 238 h 426"/>
                <a:gd name="T50" fmla="*/ 186 w 373"/>
                <a:gd name="T51" fmla="*/ 238 h 426"/>
                <a:gd name="T52" fmla="*/ 320 w 373"/>
                <a:gd name="T53" fmla="*/ 238 h 426"/>
                <a:gd name="T54" fmla="*/ 320 w 373"/>
                <a:gd name="T55" fmla="*/ 372 h 426"/>
                <a:gd name="T56" fmla="*/ 186 w 373"/>
                <a:gd name="T57" fmla="*/ 372 h 426"/>
                <a:gd name="T58" fmla="*/ 186 w 373"/>
                <a:gd name="T59" fmla="*/ 238 h 426"/>
                <a:gd name="T60" fmla="*/ 53 w 373"/>
                <a:gd name="T61" fmla="*/ 238 h 426"/>
                <a:gd name="T62" fmla="*/ 53 w 373"/>
                <a:gd name="T63" fmla="*/ 238 h 426"/>
                <a:gd name="T64" fmla="*/ 160 w 373"/>
                <a:gd name="T65" fmla="*/ 238 h 426"/>
                <a:gd name="T66" fmla="*/ 160 w 373"/>
                <a:gd name="T67" fmla="*/ 265 h 426"/>
                <a:gd name="T68" fmla="*/ 53 w 373"/>
                <a:gd name="T69" fmla="*/ 265 h 426"/>
                <a:gd name="T70" fmla="*/ 53 w 373"/>
                <a:gd name="T71" fmla="*/ 238 h 426"/>
                <a:gd name="T72" fmla="*/ 53 w 373"/>
                <a:gd name="T73" fmla="*/ 292 h 426"/>
                <a:gd name="T74" fmla="*/ 53 w 373"/>
                <a:gd name="T75" fmla="*/ 292 h 426"/>
                <a:gd name="T76" fmla="*/ 160 w 373"/>
                <a:gd name="T77" fmla="*/ 292 h 426"/>
                <a:gd name="T78" fmla="*/ 160 w 373"/>
                <a:gd name="T79" fmla="*/ 318 h 426"/>
                <a:gd name="T80" fmla="*/ 53 w 373"/>
                <a:gd name="T81" fmla="*/ 318 h 426"/>
                <a:gd name="T82" fmla="*/ 53 w 373"/>
                <a:gd name="T83" fmla="*/ 292 h 426"/>
                <a:gd name="T84" fmla="*/ 53 w 373"/>
                <a:gd name="T85" fmla="*/ 345 h 426"/>
                <a:gd name="T86" fmla="*/ 53 w 373"/>
                <a:gd name="T87" fmla="*/ 345 h 426"/>
                <a:gd name="T88" fmla="*/ 160 w 373"/>
                <a:gd name="T89" fmla="*/ 345 h 426"/>
                <a:gd name="T90" fmla="*/ 160 w 373"/>
                <a:gd name="T91" fmla="*/ 372 h 426"/>
                <a:gd name="T92" fmla="*/ 53 w 373"/>
                <a:gd name="T93" fmla="*/ 372 h 426"/>
                <a:gd name="T94" fmla="*/ 53 w 373"/>
                <a:gd name="T95" fmla="*/ 34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3" h="426">
                  <a:moveTo>
                    <a:pt x="0" y="426"/>
                  </a:moveTo>
                  <a:lnTo>
                    <a:pt x="0" y="426"/>
                  </a:lnTo>
                  <a:lnTo>
                    <a:pt x="373" y="426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426"/>
                  </a:lnTo>
                  <a:close/>
                  <a:moveTo>
                    <a:pt x="53" y="52"/>
                  </a:moveTo>
                  <a:lnTo>
                    <a:pt x="53" y="52"/>
                  </a:lnTo>
                  <a:lnTo>
                    <a:pt x="320" y="52"/>
                  </a:lnTo>
                  <a:lnTo>
                    <a:pt x="320" y="79"/>
                  </a:lnTo>
                  <a:lnTo>
                    <a:pt x="53" y="79"/>
                  </a:lnTo>
                  <a:lnTo>
                    <a:pt x="53" y="52"/>
                  </a:lnTo>
                  <a:close/>
                  <a:moveTo>
                    <a:pt x="53" y="105"/>
                  </a:moveTo>
                  <a:lnTo>
                    <a:pt x="53" y="105"/>
                  </a:lnTo>
                  <a:lnTo>
                    <a:pt x="320" y="105"/>
                  </a:lnTo>
                  <a:lnTo>
                    <a:pt x="320" y="131"/>
                  </a:lnTo>
                  <a:lnTo>
                    <a:pt x="53" y="131"/>
                  </a:lnTo>
                  <a:lnTo>
                    <a:pt x="53" y="105"/>
                  </a:lnTo>
                  <a:close/>
                  <a:moveTo>
                    <a:pt x="53" y="163"/>
                  </a:moveTo>
                  <a:lnTo>
                    <a:pt x="53" y="163"/>
                  </a:lnTo>
                  <a:lnTo>
                    <a:pt x="320" y="163"/>
                  </a:lnTo>
                  <a:lnTo>
                    <a:pt x="320" y="190"/>
                  </a:lnTo>
                  <a:lnTo>
                    <a:pt x="53" y="190"/>
                  </a:lnTo>
                  <a:lnTo>
                    <a:pt x="53" y="163"/>
                  </a:lnTo>
                  <a:close/>
                  <a:moveTo>
                    <a:pt x="186" y="238"/>
                  </a:moveTo>
                  <a:lnTo>
                    <a:pt x="186" y="238"/>
                  </a:lnTo>
                  <a:lnTo>
                    <a:pt x="320" y="238"/>
                  </a:lnTo>
                  <a:lnTo>
                    <a:pt x="320" y="372"/>
                  </a:lnTo>
                  <a:lnTo>
                    <a:pt x="186" y="372"/>
                  </a:lnTo>
                  <a:lnTo>
                    <a:pt x="186" y="238"/>
                  </a:lnTo>
                  <a:close/>
                  <a:moveTo>
                    <a:pt x="53" y="238"/>
                  </a:moveTo>
                  <a:lnTo>
                    <a:pt x="53" y="238"/>
                  </a:lnTo>
                  <a:lnTo>
                    <a:pt x="160" y="238"/>
                  </a:lnTo>
                  <a:lnTo>
                    <a:pt x="160" y="265"/>
                  </a:lnTo>
                  <a:lnTo>
                    <a:pt x="53" y="265"/>
                  </a:lnTo>
                  <a:lnTo>
                    <a:pt x="53" y="238"/>
                  </a:lnTo>
                  <a:close/>
                  <a:moveTo>
                    <a:pt x="53" y="292"/>
                  </a:moveTo>
                  <a:lnTo>
                    <a:pt x="53" y="292"/>
                  </a:lnTo>
                  <a:lnTo>
                    <a:pt x="160" y="292"/>
                  </a:lnTo>
                  <a:lnTo>
                    <a:pt x="160" y="318"/>
                  </a:lnTo>
                  <a:lnTo>
                    <a:pt x="53" y="318"/>
                  </a:lnTo>
                  <a:lnTo>
                    <a:pt x="53" y="292"/>
                  </a:lnTo>
                  <a:close/>
                  <a:moveTo>
                    <a:pt x="53" y="345"/>
                  </a:moveTo>
                  <a:lnTo>
                    <a:pt x="53" y="345"/>
                  </a:lnTo>
                  <a:lnTo>
                    <a:pt x="160" y="345"/>
                  </a:lnTo>
                  <a:lnTo>
                    <a:pt x="160" y="372"/>
                  </a:lnTo>
                  <a:lnTo>
                    <a:pt x="53" y="372"/>
                  </a:lnTo>
                  <a:lnTo>
                    <a:pt x="53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3" name="Group 110">
            <a:extLst>
              <a:ext uri="{FF2B5EF4-FFF2-40B4-BE49-F238E27FC236}">
                <a16:creationId xmlns="" xmlns:a16="http://schemas.microsoft.com/office/drawing/2014/main" id="{CAA7B7FB-4A42-486B-9849-2F6C6AC3ED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3150" y="4318000"/>
            <a:ext cx="406400" cy="406400"/>
            <a:chOff x="676" y="2720"/>
            <a:chExt cx="256" cy="256"/>
          </a:xfrm>
        </p:grpSpPr>
        <p:sp>
          <p:nvSpPr>
            <p:cNvPr id="204" name="AutoShape 109">
              <a:extLst>
                <a:ext uri="{FF2B5EF4-FFF2-40B4-BE49-F238E27FC236}">
                  <a16:creationId xmlns="" xmlns:a16="http://schemas.microsoft.com/office/drawing/2014/main" id="{6FAB0C94-E1AF-4CE2-9C06-3093C761F76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6" y="272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11">
              <a:extLst>
                <a:ext uri="{FF2B5EF4-FFF2-40B4-BE49-F238E27FC236}">
                  <a16:creationId xmlns="" xmlns:a16="http://schemas.microsoft.com/office/drawing/2014/main" id="{C1F3DA58-0B9D-4FAF-90F9-8CAE9C0BE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" y="2719"/>
              <a:ext cx="230" cy="262"/>
            </a:xfrm>
            <a:custGeom>
              <a:avLst/>
              <a:gdLst>
                <a:gd name="T0" fmla="*/ 344 w 371"/>
                <a:gd name="T1" fmla="*/ 51 h 422"/>
                <a:gd name="T2" fmla="*/ 26 w 371"/>
                <a:gd name="T3" fmla="*/ 25 h 422"/>
                <a:gd name="T4" fmla="*/ 344 w 371"/>
                <a:gd name="T5" fmla="*/ 51 h 422"/>
                <a:gd name="T6" fmla="*/ 318 w 371"/>
                <a:gd name="T7" fmla="*/ 250 h 422"/>
                <a:gd name="T8" fmla="*/ 304 w 371"/>
                <a:gd name="T9" fmla="*/ 264 h 422"/>
                <a:gd name="T10" fmla="*/ 291 w 371"/>
                <a:gd name="T11" fmla="*/ 250 h 422"/>
                <a:gd name="T12" fmla="*/ 304 w 371"/>
                <a:gd name="T13" fmla="*/ 237 h 422"/>
                <a:gd name="T14" fmla="*/ 318 w 371"/>
                <a:gd name="T15" fmla="*/ 250 h 422"/>
                <a:gd name="T16" fmla="*/ 265 w 371"/>
                <a:gd name="T17" fmla="*/ 104 h 422"/>
                <a:gd name="T18" fmla="*/ 318 w 371"/>
                <a:gd name="T19" fmla="*/ 131 h 422"/>
                <a:gd name="T20" fmla="*/ 265 w 371"/>
                <a:gd name="T21" fmla="*/ 104 h 422"/>
                <a:gd name="T22" fmla="*/ 225 w 371"/>
                <a:gd name="T23" fmla="*/ 184 h 422"/>
                <a:gd name="T24" fmla="*/ 238 w 371"/>
                <a:gd name="T25" fmla="*/ 171 h 422"/>
                <a:gd name="T26" fmla="*/ 252 w 371"/>
                <a:gd name="T27" fmla="*/ 184 h 422"/>
                <a:gd name="T28" fmla="*/ 238 w 371"/>
                <a:gd name="T29" fmla="*/ 197 h 422"/>
                <a:gd name="T30" fmla="*/ 225 w 371"/>
                <a:gd name="T31" fmla="*/ 184 h 422"/>
                <a:gd name="T32" fmla="*/ 299 w 371"/>
                <a:gd name="T33" fmla="*/ 170 h 422"/>
                <a:gd name="T34" fmla="*/ 243 w 371"/>
                <a:gd name="T35" fmla="*/ 264 h 422"/>
                <a:gd name="T36" fmla="*/ 299 w 371"/>
                <a:gd name="T37" fmla="*/ 170 h 422"/>
                <a:gd name="T38" fmla="*/ 159 w 371"/>
                <a:gd name="T39" fmla="*/ 264 h 422"/>
                <a:gd name="T40" fmla="*/ 53 w 371"/>
                <a:gd name="T41" fmla="*/ 237 h 422"/>
                <a:gd name="T42" fmla="*/ 159 w 371"/>
                <a:gd name="T43" fmla="*/ 264 h 422"/>
                <a:gd name="T44" fmla="*/ 53 w 371"/>
                <a:gd name="T45" fmla="*/ 104 h 422"/>
                <a:gd name="T46" fmla="*/ 212 w 371"/>
                <a:gd name="T47" fmla="*/ 131 h 422"/>
                <a:gd name="T48" fmla="*/ 53 w 371"/>
                <a:gd name="T49" fmla="*/ 104 h 422"/>
                <a:gd name="T50" fmla="*/ 159 w 371"/>
                <a:gd name="T51" fmla="*/ 197 h 422"/>
                <a:gd name="T52" fmla="*/ 53 w 371"/>
                <a:gd name="T53" fmla="*/ 171 h 422"/>
                <a:gd name="T54" fmla="*/ 159 w 371"/>
                <a:gd name="T55" fmla="*/ 197 h 422"/>
                <a:gd name="T56" fmla="*/ 344 w 371"/>
                <a:gd name="T57" fmla="*/ 396 h 422"/>
                <a:gd name="T58" fmla="*/ 26 w 371"/>
                <a:gd name="T59" fmla="*/ 316 h 422"/>
                <a:gd name="T60" fmla="*/ 344 w 371"/>
                <a:gd name="T61" fmla="*/ 396 h 422"/>
                <a:gd name="T62" fmla="*/ 371 w 371"/>
                <a:gd name="T63" fmla="*/ 0 h 422"/>
                <a:gd name="T64" fmla="*/ 0 w 371"/>
                <a:gd name="T65" fmla="*/ 422 h 422"/>
                <a:gd name="T66" fmla="*/ 371 w 371"/>
                <a:gd name="T67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1" h="422">
                  <a:moveTo>
                    <a:pt x="344" y="51"/>
                  </a:moveTo>
                  <a:lnTo>
                    <a:pt x="344" y="51"/>
                  </a:lnTo>
                  <a:lnTo>
                    <a:pt x="26" y="51"/>
                  </a:lnTo>
                  <a:lnTo>
                    <a:pt x="26" y="25"/>
                  </a:lnTo>
                  <a:lnTo>
                    <a:pt x="344" y="25"/>
                  </a:lnTo>
                  <a:lnTo>
                    <a:pt x="344" y="51"/>
                  </a:lnTo>
                  <a:close/>
                  <a:moveTo>
                    <a:pt x="318" y="250"/>
                  </a:moveTo>
                  <a:lnTo>
                    <a:pt x="318" y="250"/>
                  </a:lnTo>
                  <a:cubicBezTo>
                    <a:pt x="318" y="254"/>
                    <a:pt x="316" y="257"/>
                    <a:pt x="314" y="260"/>
                  </a:cubicBezTo>
                  <a:cubicBezTo>
                    <a:pt x="311" y="262"/>
                    <a:pt x="308" y="264"/>
                    <a:pt x="304" y="264"/>
                  </a:cubicBezTo>
                  <a:cubicBezTo>
                    <a:pt x="301" y="264"/>
                    <a:pt x="298" y="262"/>
                    <a:pt x="295" y="260"/>
                  </a:cubicBezTo>
                  <a:cubicBezTo>
                    <a:pt x="292" y="257"/>
                    <a:pt x="291" y="254"/>
                    <a:pt x="291" y="250"/>
                  </a:cubicBezTo>
                  <a:cubicBezTo>
                    <a:pt x="291" y="247"/>
                    <a:pt x="293" y="244"/>
                    <a:pt x="295" y="241"/>
                  </a:cubicBezTo>
                  <a:cubicBezTo>
                    <a:pt x="298" y="239"/>
                    <a:pt x="301" y="237"/>
                    <a:pt x="304" y="237"/>
                  </a:cubicBezTo>
                  <a:cubicBezTo>
                    <a:pt x="308" y="237"/>
                    <a:pt x="311" y="239"/>
                    <a:pt x="314" y="241"/>
                  </a:cubicBezTo>
                  <a:cubicBezTo>
                    <a:pt x="316" y="244"/>
                    <a:pt x="318" y="247"/>
                    <a:pt x="318" y="250"/>
                  </a:cubicBezTo>
                  <a:close/>
                  <a:moveTo>
                    <a:pt x="265" y="104"/>
                  </a:moveTo>
                  <a:lnTo>
                    <a:pt x="265" y="104"/>
                  </a:lnTo>
                  <a:lnTo>
                    <a:pt x="318" y="104"/>
                  </a:lnTo>
                  <a:lnTo>
                    <a:pt x="318" y="131"/>
                  </a:lnTo>
                  <a:lnTo>
                    <a:pt x="265" y="131"/>
                  </a:lnTo>
                  <a:lnTo>
                    <a:pt x="265" y="104"/>
                  </a:lnTo>
                  <a:close/>
                  <a:moveTo>
                    <a:pt x="225" y="184"/>
                  </a:moveTo>
                  <a:lnTo>
                    <a:pt x="225" y="184"/>
                  </a:lnTo>
                  <a:cubicBezTo>
                    <a:pt x="225" y="181"/>
                    <a:pt x="226" y="178"/>
                    <a:pt x="229" y="175"/>
                  </a:cubicBezTo>
                  <a:cubicBezTo>
                    <a:pt x="232" y="172"/>
                    <a:pt x="235" y="171"/>
                    <a:pt x="238" y="171"/>
                  </a:cubicBezTo>
                  <a:cubicBezTo>
                    <a:pt x="242" y="171"/>
                    <a:pt x="245" y="172"/>
                    <a:pt x="248" y="175"/>
                  </a:cubicBezTo>
                  <a:cubicBezTo>
                    <a:pt x="250" y="178"/>
                    <a:pt x="252" y="181"/>
                    <a:pt x="252" y="184"/>
                  </a:cubicBezTo>
                  <a:cubicBezTo>
                    <a:pt x="252" y="188"/>
                    <a:pt x="250" y="191"/>
                    <a:pt x="248" y="194"/>
                  </a:cubicBezTo>
                  <a:cubicBezTo>
                    <a:pt x="245" y="196"/>
                    <a:pt x="242" y="197"/>
                    <a:pt x="238" y="197"/>
                  </a:cubicBezTo>
                  <a:cubicBezTo>
                    <a:pt x="235" y="197"/>
                    <a:pt x="232" y="196"/>
                    <a:pt x="229" y="194"/>
                  </a:cubicBezTo>
                  <a:cubicBezTo>
                    <a:pt x="226" y="191"/>
                    <a:pt x="225" y="188"/>
                    <a:pt x="225" y="184"/>
                  </a:cubicBezTo>
                  <a:close/>
                  <a:moveTo>
                    <a:pt x="299" y="170"/>
                  </a:moveTo>
                  <a:lnTo>
                    <a:pt x="299" y="170"/>
                  </a:lnTo>
                  <a:lnTo>
                    <a:pt x="318" y="189"/>
                  </a:lnTo>
                  <a:lnTo>
                    <a:pt x="243" y="264"/>
                  </a:lnTo>
                  <a:lnTo>
                    <a:pt x="225" y="245"/>
                  </a:lnTo>
                  <a:lnTo>
                    <a:pt x="299" y="170"/>
                  </a:lnTo>
                  <a:close/>
                  <a:moveTo>
                    <a:pt x="159" y="264"/>
                  </a:moveTo>
                  <a:lnTo>
                    <a:pt x="159" y="264"/>
                  </a:lnTo>
                  <a:lnTo>
                    <a:pt x="53" y="264"/>
                  </a:lnTo>
                  <a:lnTo>
                    <a:pt x="53" y="237"/>
                  </a:lnTo>
                  <a:lnTo>
                    <a:pt x="159" y="237"/>
                  </a:lnTo>
                  <a:lnTo>
                    <a:pt x="159" y="264"/>
                  </a:lnTo>
                  <a:close/>
                  <a:moveTo>
                    <a:pt x="53" y="104"/>
                  </a:moveTo>
                  <a:lnTo>
                    <a:pt x="53" y="104"/>
                  </a:lnTo>
                  <a:lnTo>
                    <a:pt x="212" y="104"/>
                  </a:lnTo>
                  <a:lnTo>
                    <a:pt x="212" y="131"/>
                  </a:lnTo>
                  <a:lnTo>
                    <a:pt x="53" y="131"/>
                  </a:lnTo>
                  <a:lnTo>
                    <a:pt x="53" y="104"/>
                  </a:lnTo>
                  <a:close/>
                  <a:moveTo>
                    <a:pt x="159" y="197"/>
                  </a:moveTo>
                  <a:lnTo>
                    <a:pt x="159" y="197"/>
                  </a:lnTo>
                  <a:lnTo>
                    <a:pt x="53" y="197"/>
                  </a:lnTo>
                  <a:lnTo>
                    <a:pt x="53" y="171"/>
                  </a:lnTo>
                  <a:lnTo>
                    <a:pt x="159" y="171"/>
                  </a:lnTo>
                  <a:lnTo>
                    <a:pt x="159" y="197"/>
                  </a:lnTo>
                  <a:close/>
                  <a:moveTo>
                    <a:pt x="344" y="396"/>
                  </a:moveTo>
                  <a:lnTo>
                    <a:pt x="344" y="396"/>
                  </a:lnTo>
                  <a:lnTo>
                    <a:pt x="26" y="396"/>
                  </a:lnTo>
                  <a:lnTo>
                    <a:pt x="26" y="316"/>
                  </a:lnTo>
                  <a:lnTo>
                    <a:pt x="344" y="316"/>
                  </a:lnTo>
                  <a:lnTo>
                    <a:pt x="344" y="396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0" y="0"/>
                  </a:lnTo>
                  <a:lnTo>
                    <a:pt x="0" y="422"/>
                  </a:lnTo>
                  <a:lnTo>
                    <a:pt x="371" y="422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12">
              <a:extLst>
                <a:ext uri="{FF2B5EF4-FFF2-40B4-BE49-F238E27FC236}">
                  <a16:creationId xmlns="" xmlns:a16="http://schemas.microsoft.com/office/drawing/2014/main" id="{61DF912B-F487-4D73-A00F-A32B8BA7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2932"/>
              <a:ext cx="99" cy="16"/>
            </a:xfrm>
            <a:custGeom>
              <a:avLst/>
              <a:gdLst>
                <a:gd name="T0" fmla="*/ 159 w 159"/>
                <a:gd name="T1" fmla="*/ 0 h 27"/>
                <a:gd name="T2" fmla="*/ 159 w 159"/>
                <a:gd name="T3" fmla="*/ 0 h 27"/>
                <a:gd name="T4" fmla="*/ 0 w 159"/>
                <a:gd name="T5" fmla="*/ 0 h 27"/>
                <a:gd name="T6" fmla="*/ 0 w 159"/>
                <a:gd name="T7" fmla="*/ 27 h 27"/>
                <a:gd name="T8" fmla="*/ 159 w 159"/>
                <a:gd name="T9" fmla="*/ 27 h 27"/>
                <a:gd name="T10" fmla="*/ 159 w 159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27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59" y="2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13">
              <a:extLst>
                <a:ext uri="{FF2B5EF4-FFF2-40B4-BE49-F238E27FC236}">
                  <a16:creationId xmlns="" xmlns:a16="http://schemas.microsoft.com/office/drawing/2014/main" id="{B2995F3D-C9CD-467A-B063-16C3FEE1D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" y="2932"/>
              <a:ext cx="32" cy="16"/>
            </a:xfrm>
            <a:custGeom>
              <a:avLst/>
              <a:gdLst>
                <a:gd name="T0" fmla="*/ 53 w 53"/>
                <a:gd name="T1" fmla="*/ 0 h 27"/>
                <a:gd name="T2" fmla="*/ 53 w 53"/>
                <a:gd name="T3" fmla="*/ 0 h 27"/>
                <a:gd name="T4" fmla="*/ 0 w 53"/>
                <a:gd name="T5" fmla="*/ 0 h 27"/>
                <a:gd name="T6" fmla="*/ 0 w 53"/>
                <a:gd name="T7" fmla="*/ 27 h 27"/>
                <a:gd name="T8" fmla="*/ 53 w 53"/>
                <a:gd name="T9" fmla="*/ 27 h 27"/>
                <a:gd name="T10" fmla="*/ 53 w 5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7">
                  <a:moveTo>
                    <a:pt x="53" y="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53" y="27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8" name="Group 116">
            <a:extLst>
              <a:ext uri="{FF2B5EF4-FFF2-40B4-BE49-F238E27FC236}">
                <a16:creationId xmlns="" xmlns:a16="http://schemas.microsoft.com/office/drawing/2014/main" id="{5582311A-25E8-4EE6-840F-50A7B67F47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8863" y="3311525"/>
            <a:ext cx="406400" cy="406400"/>
            <a:chOff x="667" y="2086"/>
            <a:chExt cx="256" cy="256"/>
          </a:xfrm>
        </p:grpSpPr>
        <p:sp>
          <p:nvSpPr>
            <p:cNvPr id="209" name="AutoShape 115">
              <a:extLst>
                <a:ext uri="{FF2B5EF4-FFF2-40B4-BE49-F238E27FC236}">
                  <a16:creationId xmlns="" xmlns:a16="http://schemas.microsoft.com/office/drawing/2014/main" id="{88544BDA-EBD5-4491-8C00-5DBE46105E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7" y="2086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17">
              <a:extLst>
                <a:ext uri="{FF2B5EF4-FFF2-40B4-BE49-F238E27FC236}">
                  <a16:creationId xmlns="" xmlns:a16="http://schemas.microsoft.com/office/drawing/2014/main" id="{2F732738-56A5-4159-A0F5-30339FE4F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" y="2188"/>
              <a:ext cx="93" cy="98"/>
            </a:xfrm>
            <a:custGeom>
              <a:avLst/>
              <a:gdLst>
                <a:gd name="T0" fmla="*/ 70 w 149"/>
                <a:gd name="T1" fmla="*/ 158 h 158"/>
                <a:gd name="T2" fmla="*/ 70 w 149"/>
                <a:gd name="T3" fmla="*/ 158 h 158"/>
                <a:gd name="T4" fmla="*/ 149 w 149"/>
                <a:gd name="T5" fmla="*/ 78 h 158"/>
                <a:gd name="T6" fmla="*/ 85 w 149"/>
                <a:gd name="T7" fmla="*/ 0 h 158"/>
                <a:gd name="T8" fmla="*/ 70 w 149"/>
                <a:gd name="T9" fmla="*/ 78 h 158"/>
                <a:gd name="T10" fmla="*/ 0 w 149"/>
                <a:gd name="T11" fmla="*/ 118 h 158"/>
                <a:gd name="T12" fmla="*/ 70 w 149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8">
                  <a:moveTo>
                    <a:pt x="70" y="158"/>
                  </a:moveTo>
                  <a:lnTo>
                    <a:pt x="70" y="158"/>
                  </a:lnTo>
                  <a:cubicBezTo>
                    <a:pt x="114" y="158"/>
                    <a:pt x="149" y="122"/>
                    <a:pt x="149" y="78"/>
                  </a:cubicBezTo>
                  <a:cubicBezTo>
                    <a:pt x="149" y="40"/>
                    <a:pt x="122" y="7"/>
                    <a:pt x="85" y="0"/>
                  </a:cubicBezTo>
                  <a:lnTo>
                    <a:pt x="70" y="78"/>
                  </a:lnTo>
                  <a:lnTo>
                    <a:pt x="0" y="118"/>
                  </a:lnTo>
                  <a:cubicBezTo>
                    <a:pt x="14" y="142"/>
                    <a:pt x="40" y="158"/>
                    <a:pt x="70" y="1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118">
              <a:extLst>
                <a:ext uri="{FF2B5EF4-FFF2-40B4-BE49-F238E27FC236}">
                  <a16:creationId xmlns="" xmlns:a16="http://schemas.microsoft.com/office/drawing/2014/main" id="{74215F5A-9506-4177-8670-2467D58CB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228"/>
              <a:ext cx="50" cy="29"/>
            </a:xfrm>
            <a:custGeom>
              <a:avLst/>
              <a:gdLst>
                <a:gd name="T0" fmla="*/ 80 w 80"/>
                <a:gd name="T1" fmla="*/ 10 h 48"/>
                <a:gd name="T2" fmla="*/ 80 w 80"/>
                <a:gd name="T3" fmla="*/ 10 h 48"/>
                <a:gd name="T4" fmla="*/ 0 w 80"/>
                <a:gd name="T5" fmla="*/ 0 h 48"/>
                <a:gd name="T6" fmla="*/ 0 w 80"/>
                <a:gd name="T7" fmla="*/ 6 h 48"/>
                <a:gd name="T8" fmla="*/ 12 w 80"/>
                <a:gd name="T9" fmla="*/ 48 h 48"/>
                <a:gd name="T10" fmla="*/ 80 w 80"/>
                <a:gd name="T1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8">
                  <a:moveTo>
                    <a:pt x="80" y="10"/>
                  </a:moveTo>
                  <a:lnTo>
                    <a:pt x="80" y="10"/>
                  </a:lnTo>
                  <a:lnTo>
                    <a:pt x="0" y="0"/>
                  </a:lnTo>
                  <a:cubicBezTo>
                    <a:pt x="0" y="2"/>
                    <a:pt x="0" y="4"/>
                    <a:pt x="0" y="6"/>
                  </a:cubicBezTo>
                  <a:cubicBezTo>
                    <a:pt x="0" y="21"/>
                    <a:pt x="4" y="36"/>
                    <a:pt x="12" y="48"/>
                  </a:cubicBezTo>
                  <a:lnTo>
                    <a:pt x="80" y="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19">
              <a:extLst>
                <a:ext uri="{FF2B5EF4-FFF2-40B4-BE49-F238E27FC236}">
                  <a16:creationId xmlns="" xmlns:a16="http://schemas.microsoft.com/office/drawing/2014/main" id="{C004232F-13EB-4F64-BAC2-08C19419D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174"/>
              <a:ext cx="60" cy="50"/>
            </a:xfrm>
            <a:custGeom>
              <a:avLst/>
              <a:gdLst>
                <a:gd name="T0" fmla="*/ 97 w 97"/>
                <a:gd name="T1" fmla="*/ 3 h 81"/>
                <a:gd name="T2" fmla="*/ 97 w 97"/>
                <a:gd name="T3" fmla="*/ 3 h 81"/>
                <a:gd name="T4" fmla="*/ 79 w 97"/>
                <a:gd name="T5" fmla="*/ 0 h 81"/>
                <a:gd name="T6" fmla="*/ 0 w 97"/>
                <a:gd name="T7" fmla="*/ 70 h 81"/>
                <a:gd name="T8" fmla="*/ 82 w 97"/>
                <a:gd name="T9" fmla="*/ 81 h 81"/>
                <a:gd name="T10" fmla="*/ 97 w 97"/>
                <a:gd name="T1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81">
                  <a:moveTo>
                    <a:pt x="97" y="3"/>
                  </a:moveTo>
                  <a:lnTo>
                    <a:pt x="97" y="3"/>
                  </a:lnTo>
                  <a:cubicBezTo>
                    <a:pt x="91" y="1"/>
                    <a:pt x="85" y="0"/>
                    <a:pt x="79" y="0"/>
                  </a:cubicBezTo>
                  <a:cubicBezTo>
                    <a:pt x="38" y="0"/>
                    <a:pt x="5" y="31"/>
                    <a:pt x="0" y="70"/>
                  </a:cubicBezTo>
                  <a:lnTo>
                    <a:pt x="82" y="81"/>
                  </a:lnTo>
                  <a:lnTo>
                    <a:pt x="97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120">
              <a:extLst>
                <a:ext uri="{FF2B5EF4-FFF2-40B4-BE49-F238E27FC236}">
                  <a16:creationId xmlns="" xmlns:a16="http://schemas.microsoft.com/office/drawing/2014/main" id="{BBFD69A5-5A39-46E8-8E4B-B76E088EF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" y="2140"/>
              <a:ext cx="265" cy="181"/>
            </a:xfrm>
            <a:custGeom>
              <a:avLst/>
              <a:gdLst>
                <a:gd name="T0" fmla="*/ 400 w 427"/>
                <a:gd name="T1" fmla="*/ 266 h 292"/>
                <a:gd name="T2" fmla="*/ 400 w 427"/>
                <a:gd name="T3" fmla="*/ 266 h 292"/>
                <a:gd name="T4" fmla="*/ 107 w 427"/>
                <a:gd name="T5" fmla="*/ 266 h 292"/>
                <a:gd name="T6" fmla="*/ 107 w 427"/>
                <a:gd name="T7" fmla="*/ 26 h 292"/>
                <a:gd name="T8" fmla="*/ 400 w 427"/>
                <a:gd name="T9" fmla="*/ 26 h 292"/>
                <a:gd name="T10" fmla="*/ 400 w 427"/>
                <a:gd name="T11" fmla="*/ 266 h 292"/>
                <a:gd name="T12" fmla="*/ 80 w 427"/>
                <a:gd name="T13" fmla="*/ 66 h 292"/>
                <a:gd name="T14" fmla="*/ 80 w 427"/>
                <a:gd name="T15" fmla="*/ 66 h 292"/>
                <a:gd name="T16" fmla="*/ 27 w 427"/>
                <a:gd name="T17" fmla="*/ 66 h 292"/>
                <a:gd name="T18" fmla="*/ 27 w 427"/>
                <a:gd name="T19" fmla="*/ 26 h 292"/>
                <a:gd name="T20" fmla="*/ 80 w 427"/>
                <a:gd name="T21" fmla="*/ 26 h 292"/>
                <a:gd name="T22" fmla="*/ 80 w 427"/>
                <a:gd name="T23" fmla="*/ 66 h 292"/>
                <a:gd name="T24" fmla="*/ 80 w 427"/>
                <a:gd name="T25" fmla="*/ 131 h 292"/>
                <a:gd name="T26" fmla="*/ 80 w 427"/>
                <a:gd name="T27" fmla="*/ 131 h 292"/>
                <a:gd name="T28" fmla="*/ 27 w 427"/>
                <a:gd name="T29" fmla="*/ 131 h 292"/>
                <a:gd name="T30" fmla="*/ 27 w 427"/>
                <a:gd name="T31" fmla="*/ 92 h 292"/>
                <a:gd name="T32" fmla="*/ 80 w 427"/>
                <a:gd name="T33" fmla="*/ 92 h 292"/>
                <a:gd name="T34" fmla="*/ 80 w 427"/>
                <a:gd name="T35" fmla="*/ 131 h 292"/>
                <a:gd name="T36" fmla="*/ 80 w 427"/>
                <a:gd name="T37" fmla="*/ 197 h 292"/>
                <a:gd name="T38" fmla="*/ 80 w 427"/>
                <a:gd name="T39" fmla="*/ 197 h 292"/>
                <a:gd name="T40" fmla="*/ 27 w 427"/>
                <a:gd name="T41" fmla="*/ 197 h 292"/>
                <a:gd name="T42" fmla="*/ 27 w 427"/>
                <a:gd name="T43" fmla="*/ 157 h 292"/>
                <a:gd name="T44" fmla="*/ 80 w 427"/>
                <a:gd name="T45" fmla="*/ 157 h 292"/>
                <a:gd name="T46" fmla="*/ 80 w 427"/>
                <a:gd name="T47" fmla="*/ 197 h 292"/>
                <a:gd name="T48" fmla="*/ 80 w 427"/>
                <a:gd name="T49" fmla="*/ 266 h 292"/>
                <a:gd name="T50" fmla="*/ 80 w 427"/>
                <a:gd name="T51" fmla="*/ 266 h 292"/>
                <a:gd name="T52" fmla="*/ 27 w 427"/>
                <a:gd name="T53" fmla="*/ 266 h 292"/>
                <a:gd name="T54" fmla="*/ 27 w 427"/>
                <a:gd name="T55" fmla="*/ 226 h 292"/>
                <a:gd name="T56" fmla="*/ 80 w 427"/>
                <a:gd name="T57" fmla="*/ 226 h 292"/>
                <a:gd name="T58" fmla="*/ 80 w 427"/>
                <a:gd name="T59" fmla="*/ 266 h 292"/>
                <a:gd name="T60" fmla="*/ 0 w 427"/>
                <a:gd name="T61" fmla="*/ 292 h 292"/>
                <a:gd name="T62" fmla="*/ 0 w 427"/>
                <a:gd name="T63" fmla="*/ 292 h 292"/>
                <a:gd name="T64" fmla="*/ 427 w 427"/>
                <a:gd name="T65" fmla="*/ 292 h 292"/>
                <a:gd name="T66" fmla="*/ 427 w 427"/>
                <a:gd name="T67" fmla="*/ 0 h 292"/>
                <a:gd name="T68" fmla="*/ 0 w 427"/>
                <a:gd name="T69" fmla="*/ 0 h 292"/>
                <a:gd name="T70" fmla="*/ 0 w 427"/>
                <a:gd name="T7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7" h="292">
                  <a:moveTo>
                    <a:pt x="400" y="266"/>
                  </a:moveTo>
                  <a:lnTo>
                    <a:pt x="400" y="266"/>
                  </a:lnTo>
                  <a:lnTo>
                    <a:pt x="107" y="266"/>
                  </a:lnTo>
                  <a:lnTo>
                    <a:pt x="107" y="26"/>
                  </a:lnTo>
                  <a:lnTo>
                    <a:pt x="400" y="26"/>
                  </a:lnTo>
                  <a:lnTo>
                    <a:pt x="400" y="266"/>
                  </a:lnTo>
                  <a:close/>
                  <a:moveTo>
                    <a:pt x="80" y="66"/>
                  </a:moveTo>
                  <a:lnTo>
                    <a:pt x="80" y="66"/>
                  </a:lnTo>
                  <a:lnTo>
                    <a:pt x="27" y="66"/>
                  </a:lnTo>
                  <a:lnTo>
                    <a:pt x="27" y="26"/>
                  </a:lnTo>
                  <a:lnTo>
                    <a:pt x="80" y="26"/>
                  </a:lnTo>
                  <a:lnTo>
                    <a:pt x="80" y="66"/>
                  </a:lnTo>
                  <a:close/>
                  <a:moveTo>
                    <a:pt x="80" y="131"/>
                  </a:moveTo>
                  <a:lnTo>
                    <a:pt x="80" y="131"/>
                  </a:lnTo>
                  <a:lnTo>
                    <a:pt x="27" y="131"/>
                  </a:lnTo>
                  <a:lnTo>
                    <a:pt x="27" y="92"/>
                  </a:lnTo>
                  <a:lnTo>
                    <a:pt x="80" y="92"/>
                  </a:lnTo>
                  <a:lnTo>
                    <a:pt x="80" y="131"/>
                  </a:lnTo>
                  <a:close/>
                  <a:moveTo>
                    <a:pt x="80" y="197"/>
                  </a:moveTo>
                  <a:lnTo>
                    <a:pt x="80" y="197"/>
                  </a:lnTo>
                  <a:lnTo>
                    <a:pt x="27" y="197"/>
                  </a:lnTo>
                  <a:lnTo>
                    <a:pt x="27" y="157"/>
                  </a:lnTo>
                  <a:lnTo>
                    <a:pt x="80" y="157"/>
                  </a:lnTo>
                  <a:lnTo>
                    <a:pt x="80" y="197"/>
                  </a:lnTo>
                  <a:close/>
                  <a:moveTo>
                    <a:pt x="80" y="266"/>
                  </a:moveTo>
                  <a:lnTo>
                    <a:pt x="80" y="266"/>
                  </a:lnTo>
                  <a:lnTo>
                    <a:pt x="27" y="266"/>
                  </a:lnTo>
                  <a:lnTo>
                    <a:pt x="27" y="226"/>
                  </a:lnTo>
                  <a:lnTo>
                    <a:pt x="80" y="226"/>
                  </a:lnTo>
                  <a:lnTo>
                    <a:pt x="80" y="266"/>
                  </a:lnTo>
                  <a:close/>
                  <a:moveTo>
                    <a:pt x="0" y="292"/>
                  </a:moveTo>
                  <a:lnTo>
                    <a:pt x="0" y="292"/>
                  </a:lnTo>
                  <a:lnTo>
                    <a:pt x="427" y="292"/>
                  </a:lnTo>
                  <a:lnTo>
                    <a:pt x="427" y="0"/>
                  </a:lnTo>
                  <a:lnTo>
                    <a:pt x="0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21">
              <a:extLst>
                <a:ext uri="{FF2B5EF4-FFF2-40B4-BE49-F238E27FC236}">
                  <a16:creationId xmlns="" xmlns:a16="http://schemas.microsoft.com/office/drawing/2014/main" id="{7FA4147B-EC04-4307-A96E-C421939C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2108"/>
              <a:ext cx="265" cy="17"/>
            </a:xfrm>
            <a:custGeom>
              <a:avLst/>
              <a:gdLst>
                <a:gd name="T0" fmla="*/ 427 w 427"/>
                <a:gd name="T1" fmla="*/ 0 h 27"/>
                <a:gd name="T2" fmla="*/ 427 w 427"/>
                <a:gd name="T3" fmla="*/ 0 h 27"/>
                <a:gd name="T4" fmla="*/ 0 w 427"/>
                <a:gd name="T5" fmla="*/ 0 h 27"/>
                <a:gd name="T6" fmla="*/ 0 w 427"/>
                <a:gd name="T7" fmla="*/ 27 h 27"/>
                <a:gd name="T8" fmla="*/ 427 w 427"/>
                <a:gd name="T9" fmla="*/ 27 h 27"/>
                <a:gd name="T10" fmla="*/ 427 w 427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7">
                  <a:moveTo>
                    <a:pt x="427" y="0"/>
                  </a:moveTo>
                  <a:lnTo>
                    <a:pt x="427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427" y="2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5" name="Group 124">
            <a:extLst>
              <a:ext uri="{FF2B5EF4-FFF2-40B4-BE49-F238E27FC236}">
                <a16:creationId xmlns="" xmlns:a16="http://schemas.microsoft.com/office/drawing/2014/main" id="{893B0304-CE38-4FD4-91CF-592290EF06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7450" y="3314700"/>
            <a:ext cx="406400" cy="406400"/>
            <a:chOff x="1548" y="2088"/>
            <a:chExt cx="256" cy="256"/>
          </a:xfrm>
        </p:grpSpPr>
        <p:sp>
          <p:nvSpPr>
            <p:cNvPr id="216" name="AutoShape 123">
              <a:extLst>
                <a:ext uri="{FF2B5EF4-FFF2-40B4-BE49-F238E27FC236}">
                  <a16:creationId xmlns="" xmlns:a16="http://schemas.microsoft.com/office/drawing/2014/main" id="{82E9D3E9-C16C-4C49-B4E9-DEEE75D83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48" y="208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25">
              <a:extLst>
                <a:ext uri="{FF2B5EF4-FFF2-40B4-BE49-F238E27FC236}">
                  <a16:creationId xmlns="" xmlns:a16="http://schemas.microsoft.com/office/drawing/2014/main" id="{A9A16C00-F371-45DB-AA70-C13A8B8C6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9" y="2143"/>
              <a:ext cx="263" cy="182"/>
            </a:xfrm>
            <a:custGeom>
              <a:avLst/>
              <a:gdLst>
                <a:gd name="T0" fmla="*/ 0 w 425"/>
                <a:gd name="T1" fmla="*/ 0 h 293"/>
                <a:gd name="T2" fmla="*/ 0 w 425"/>
                <a:gd name="T3" fmla="*/ 0 h 293"/>
                <a:gd name="T4" fmla="*/ 0 w 425"/>
                <a:gd name="T5" fmla="*/ 0 h 293"/>
                <a:gd name="T6" fmla="*/ 0 w 425"/>
                <a:gd name="T7" fmla="*/ 293 h 293"/>
                <a:gd name="T8" fmla="*/ 425 w 425"/>
                <a:gd name="T9" fmla="*/ 293 h 293"/>
                <a:gd name="T10" fmla="*/ 425 w 425"/>
                <a:gd name="T11" fmla="*/ 0 h 293"/>
                <a:gd name="T12" fmla="*/ 0 w 425"/>
                <a:gd name="T13" fmla="*/ 0 h 293"/>
                <a:gd name="T14" fmla="*/ 107 w 425"/>
                <a:gd name="T15" fmla="*/ 27 h 293"/>
                <a:gd name="T16" fmla="*/ 107 w 425"/>
                <a:gd name="T17" fmla="*/ 27 h 293"/>
                <a:gd name="T18" fmla="*/ 400 w 425"/>
                <a:gd name="T19" fmla="*/ 27 h 293"/>
                <a:gd name="T20" fmla="*/ 400 w 425"/>
                <a:gd name="T21" fmla="*/ 266 h 293"/>
                <a:gd name="T22" fmla="*/ 107 w 425"/>
                <a:gd name="T23" fmla="*/ 266 h 293"/>
                <a:gd name="T24" fmla="*/ 107 w 425"/>
                <a:gd name="T25" fmla="*/ 27 h 293"/>
                <a:gd name="T26" fmla="*/ 27 w 425"/>
                <a:gd name="T27" fmla="*/ 27 h 293"/>
                <a:gd name="T28" fmla="*/ 27 w 425"/>
                <a:gd name="T29" fmla="*/ 27 h 293"/>
                <a:gd name="T30" fmla="*/ 80 w 425"/>
                <a:gd name="T31" fmla="*/ 27 h 293"/>
                <a:gd name="T32" fmla="*/ 80 w 425"/>
                <a:gd name="T33" fmla="*/ 66 h 293"/>
                <a:gd name="T34" fmla="*/ 27 w 425"/>
                <a:gd name="T35" fmla="*/ 66 h 293"/>
                <a:gd name="T36" fmla="*/ 27 w 425"/>
                <a:gd name="T37" fmla="*/ 27 h 293"/>
                <a:gd name="T38" fmla="*/ 27 w 425"/>
                <a:gd name="T39" fmla="*/ 92 h 293"/>
                <a:gd name="T40" fmla="*/ 27 w 425"/>
                <a:gd name="T41" fmla="*/ 92 h 293"/>
                <a:gd name="T42" fmla="*/ 80 w 425"/>
                <a:gd name="T43" fmla="*/ 92 h 293"/>
                <a:gd name="T44" fmla="*/ 80 w 425"/>
                <a:gd name="T45" fmla="*/ 132 h 293"/>
                <a:gd name="T46" fmla="*/ 27 w 425"/>
                <a:gd name="T47" fmla="*/ 132 h 293"/>
                <a:gd name="T48" fmla="*/ 27 w 425"/>
                <a:gd name="T49" fmla="*/ 92 h 293"/>
                <a:gd name="T50" fmla="*/ 27 w 425"/>
                <a:gd name="T51" fmla="*/ 158 h 293"/>
                <a:gd name="T52" fmla="*/ 27 w 425"/>
                <a:gd name="T53" fmla="*/ 158 h 293"/>
                <a:gd name="T54" fmla="*/ 80 w 425"/>
                <a:gd name="T55" fmla="*/ 158 h 293"/>
                <a:gd name="T56" fmla="*/ 80 w 425"/>
                <a:gd name="T57" fmla="*/ 197 h 293"/>
                <a:gd name="T58" fmla="*/ 27 w 425"/>
                <a:gd name="T59" fmla="*/ 197 h 293"/>
                <a:gd name="T60" fmla="*/ 27 w 425"/>
                <a:gd name="T61" fmla="*/ 158 h 293"/>
                <a:gd name="T62" fmla="*/ 27 w 425"/>
                <a:gd name="T63" fmla="*/ 227 h 293"/>
                <a:gd name="T64" fmla="*/ 27 w 425"/>
                <a:gd name="T65" fmla="*/ 227 h 293"/>
                <a:gd name="T66" fmla="*/ 80 w 425"/>
                <a:gd name="T67" fmla="*/ 227 h 293"/>
                <a:gd name="T68" fmla="*/ 80 w 425"/>
                <a:gd name="T69" fmla="*/ 266 h 293"/>
                <a:gd name="T70" fmla="*/ 27 w 425"/>
                <a:gd name="T71" fmla="*/ 266 h 293"/>
                <a:gd name="T72" fmla="*/ 27 w 425"/>
                <a:gd name="T73" fmla="*/ 22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5" h="29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93"/>
                  </a:lnTo>
                  <a:lnTo>
                    <a:pt x="425" y="293"/>
                  </a:lnTo>
                  <a:lnTo>
                    <a:pt x="425" y="0"/>
                  </a:lnTo>
                  <a:lnTo>
                    <a:pt x="0" y="0"/>
                  </a:lnTo>
                  <a:close/>
                  <a:moveTo>
                    <a:pt x="107" y="27"/>
                  </a:moveTo>
                  <a:lnTo>
                    <a:pt x="107" y="27"/>
                  </a:lnTo>
                  <a:lnTo>
                    <a:pt x="400" y="27"/>
                  </a:lnTo>
                  <a:lnTo>
                    <a:pt x="400" y="266"/>
                  </a:lnTo>
                  <a:lnTo>
                    <a:pt x="107" y="266"/>
                  </a:lnTo>
                  <a:lnTo>
                    <a:pt x="107" y="27"/>
                  </a:lnTo>
                  <a:close/>
                  <a:moveTo>
                    <a:pt x="27" y="27"/>
                  </a:moveTo>
                  <a:lnTo>
                    <a:pt x="27" y="27"/>
                  </a:lnTo>
                  <a:lnTo>
                    <a:pt x="80" y="27"/>
                  </a:lnTo>
                  <a:lnTo>
                    <a:pt x="80" y="66"/>
                  </a:lnTo>
                  <a:lnTo>
                    <a:pt x="27" y="66"/>
                  </a:lnTo>
                  <a:lnTo>
                    <a:pt x="27" y="27"/>
                  </a:lnTo>
                  <a:close/>
                  <a:moveTo>
                    <a:pt x="27" y="92"/>
                  </a:moveTo>
                  <a:lnTo>
                    <a:pt x="27" y="92"/>
                  </a:lnTo>
                  <a:lnTo>
                    <a:pt x="80" y="92"/>
                  </a:lnTo>
                  <a:lnTo>
                    <a:pt x="80" y="132"/>
                  </a:lnTo>
                  <a:lnTo>
                    <a:pt x="27" y="132"/>
                  </a:lnTo>
                  <a:lnTo>
                    <a:pt x="27" y="92"/>
                  </a:lnTo>
                  <a:close/>
                  <a:moveTo>
                    <a:pt x="27" y="158"/>
                  </a:moveTo>
                  <a:lnTo>
                    <a:pt x="27" y="158"/>
                  </a:lnTo>
                  <a:lnTo>
                    <a:pt x="80" y="158"/>
                  </a:lnTo>
                  <a:lnTo>
                    <a:pt x="80" y="197"/>
                  </a:lnTo>
                  <a:lnTo>
                    <a:pt x="27" y="197"/>
                  </a:lnTo>
                  <a:lnTo>
                    <a:pt x="27" y="158"/>
                  </a:lnTo>
                  <a:close/>
                  <a:moveTo>
                    <a:pt x="27" y="227"/>
                  </a:moveTo>
                  <a:lnTo>
                    <a:pt x="27" y="227"/>
                  </a:lnTo>
                  <a:lnTo>
                    <a:pt x="80" y="227"/>
                  </a:lnTo>
                  <a:lnTo>
                    <a:pt x="80" y="266"/>
                  </a:lnTo>
                  <a:lnTo>
                    <a:pt x="27" y="266"/>
                  </a:lnTo>
                  <a:lnTo>
                    <a:pt x="27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26">
              <a:extLst>
                <a:ext uri="{FF2B5EF4-FFF2-40B4-BE49-F238E27FC236}">
                  <a16:creationId xmlns="" xmlns:a16="http://schemas.microsoft.com/office/drawing/2014/main" id="{5AA95477-5773-4321-85AA-4E6742789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2110"/>
              <a:ext cx="263" cy="17"/>
            </a:xfrm>
            <a:custGeom>
              <a:avLst/>
              <a:gdLst>
                <a:gd name="T0" fmla="*/ 0 w 425"/>
                <a:gd name="T1" fmla="*/ 0 h 27"/>
                <a:gd name="T2" fmla="*/ 0 w 425"/>
                <a:gd name="T3" fmla="*/ 0 h 27"/>
                <a:gd name="T4" fmla="*/ 0 w 425"/>
                <a:gd name="T5" fmla="*/ 27 h 27"/>
                <a:gd name="T6" fmla="*/ 0 w 425"/>
                <a:gd name="T7" fmla="*/ 27 h 27"/>
                <a:gd name="T8" fmla="*/ 425 w 425"/>
                <a:gd name="T9" fmla="*/ 27 h 27"/>
                <a:gd name="T10" fmla="*/ 425 w 425"/>
                <a:gd name="T11" fmla="*/ 0 h 27"/>
                <a:gd name="T12" fmla="*/ 0 w 42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27">
                  <a:moveTo>
                    <a:pt x="0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25" y="27"/>
                  </a:lnTo>
                  <a:lnTo>
                    <a:pt x="4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9" name="Group 129">
            <a:extLst>
              <a:ext uri="{FF2B5EF4-FFF2-40B4-BE49-F238E27FC236}">
                <a16:creationId xmlns="" xmlns:a16="http://schemas.microsoft.com/office/drawing/2014/main" id="{102E203A-27AC-436D-A2F9-D1B08F06E8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6350" y="3309938"/>
            <a:ext cx="406400" cy="406400"/>
            <a:chOff x="2404" y="2085"/>
            <a:chExt cx="256" cy="256"/>
          </a:xfrm>
        </p:grpSpPr>
        <p:sp>
          <p:nvSpPr>
            <p:cNvPr id="220" name="AutoShape 128">
              <a:extLst>
                <a:ext uri="{FF2B5EF4-FFF2-40B4-BE49-F238E27FC236}">
                  <a16:creationId xmlns="" xmlns:a16="http://schemas.microsoft.com/office/drawing/2014/main" id="{A21388FC-D191-4AF4-8C75-D3491141B55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4" y="208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30">
              <a:extLst>
                <a:ext uri="{FF2B5EF4-FFF2-40B4-BE49-F238E27FC236}">
                  <a16:creationId xmlns="" xmlns:a16="http://schemas.microsoft.com/office/drawing/2014/main" id="{72A88265-CAE6-45F8-A642-4A56DF6D5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8" y="2181"/>
              <a:ext cx="198" cy="133"/>
            </a:xfrm>
            <a:custGeom>
              <a:avLst/>
              <a:gdLst>
                <a:gd name="T0" fmla="*/ 160 w 320"/>
                <a:gd name="T1" fmla="*/ 134 h 214"/>
                <a:gd name="T2" fmla="*/ 160 w 320"/>
                <a:gd name="T3" fmla="*/ 134 h 214"/>
                <a:gd name="T4" fmla="*/ 27 w 320"/>
                <a:gd name="T5" fmla="*/ 134 h 214"/>
                <a:gd name="T6" fmla="*/ 27 w 320"/>
                <a:gd name="T7" fmla="*/ 107 h 214"/>
                <a:gd name="T8" fmla="*/ 160 w 320"/>
                <a:gd name="T9" fmla="*/ 107 h 214"/>
                <a:gd name="T10" fmla="*/ 160 w 320"/>
                <a:gd name="T11" fmla="*/ 134 h 214"/>
                <a:gd name="T12" fmla="*/ 134 w 320"/>
                <a:gd name="T13" fmla="*/ 187 h 214"/>
                <a:gd name="T14" fmla="*/ 134 w 320"/>
                <a:gd name="T15" fmla="*/ 187 h 214"/>
                <a:gd name="T16" fmla="*/ 27 w 320"/>
                <a:gd name="T17" fmla="*/ 187 h 214"/>
                <a:gd name="T18" fmla="*/ 27 w 320"/>
                <a:gd name="T19" fmla="*/ 160 h 214"/>
                <a:gd name="T20" fmla="*/ 134 w 320"/>
                <a:gd name="T21" fmla="*/ 160 h 214"/>
                <a:gd name="T22" fmla="*/ 134 w 320"/>
                <a:gd name="T23" fmla="*/ 187 h 214"/>
                <a:gd name="T24" fmla="*/ 320 w 320"/>
                <a:gd name="T25" fmla="*/ 0 h 214"/>
                <a:gd name="T26" fmla="*/ 320 w 320"/>
                <a:gd name="T27" fmla="*/ 0 h 214"/>
                <a:gd name="T28" fmla="*/ 0 w 320"/>
                <a:gd name="T29" fmla="*/ 0 h 214"/>
                <a:gd name="T30" fmla="*/ 0 w 320"/>
                <a:gd name="T31" fmla="*/ 214 h 214"/>
                <a:gd name="T32" fmla="*/ 320 w 320"/>
                <a:gd name="T33" fmla="*/ 214 h 214"/>
                <a:gd name="T34" fmla="*/ 320 w 320"/>
                <a:gd name="T3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0" h="214">
                  <a:moveTo>
                    <a:pt x="160" y="134"/>
                  </a:moveTo>
                  <a:lnTo>
                    <a:pt x="160" y="134"/>
                  </a:lnTo>
                  <a:lnTo>
                    <a:pt x="27" y="134"/>
                  </a:lnTo>
                  <a:lnTo>
                    <a:pt x="27" y="107"/>
                  </a:lnTo>
                  <a:lnTo>
                    <a:pt x="160" y="107"/>
                  </a:lnTo>
                  <a:lnTo>
                    <a:pt x="160" y="134"/>
                  </a:lnTo>
                  <a:close/>
                  <a:moveTo>
                    <a:pt x="134" y="187"/>
                  </a:moveTo>
                  <a:lnTo>
                    <a:pt x="134" y="187"/>
                  </a:lnTo>
                  <a:lnTo>
                    <a:pt x="27" y="187"/>
                  </a:lnTo>
                  <a:lnTo>
                    <a:pt x="27" y="160"/>
                  </a:lnTo>
                  <a:lnTo>
                    <a:pt x="134" y="160"/>
                  </a:lnTo>
                  <a:lnTo>
                    <a:pt x="134" y="187"/>
                  </a:lnTo>
                  <a:close/>
                  <a:moveTo>
                    <a:pt x="320" y="0"/>
                  </a:moveTo>
                  <a:lnTo>
                    <a:pt x="320" y="0"/>
                  </a:lnTo>
                  <a:lnTo>
                    <a:pt x="0" y="0"/>
                  </a:lnTo>
                  <a:lnTo>
                    <a:pt x="0" y="214"/>
                  </a:lnTo>
                  <a:lnTo>
                    <a:pt x="320" y="21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31">
              <a:extLst>
                <a:ext uri="{FF2B5EF4-FFF2-40B4-BE49-F238E27FC236}">
                  <a16:creationId xmlns="" xmlns:a16="http://schemas.microsoft.com/office/drawing/2014/main" id="{CB284472-1839-49D0-9A83-2548F3B81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2115"/>
              <a:ext cx="232" cy="50"/>
            </a:xfrm>
            <a:custGeom>
              <a:avLst/>
              <a:gdLst>
                <a:gd name="T0" fmla="*/ 373 w 373"/>
                <a:gd name="T1" fmla="*/ 0 h 80"/>
                <a:gd name="T2" fmla="*/ 373 w 373"/>
                <a:gd name="T3" fmla="*/ 0 h 80"/>
                <a:gd name="T4" fmla="*/ 0 w 373"/>
                <a:gd name="T5" fmla="*/ 0 h 80"/>
                <a:gd name="T6" fmla="*/ 0 w 373"/>
                <a:gd name="T7" fmla="*/ 80 h 80"/>
                <a:gd name="T8" fmla="*/ 373 w 373"/>
                <a:gd name="T9" fmla="*/ 80 h 80"/>
                <a:gd name="T10" fmla="*/ 373 w 373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80">
                  <a:moveTo>
                    <a:pt x="373" y="0"/>
                  </a:moveTo>
                  <a:lnTo>
                    <a:pt x="373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373" y="8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3" name="Group 134">
            <a:extLst>
              <a:ext uri="{FF2B5EF4-FFF2-40B4-BE49-F238E27FC236}">
                <a16:creationId xmlns="" xmlns:a16="http://schemas.microsoft.com/office/drawing/2014/main" id="{D563546D-B2B2-460F-A445-15938FEDF8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7475" y="3309938"/>
            <a:ext cx="406400" cy="406400"/>
            <a:chOff x="3274" y="2085"/>
            <a:chExt cx="256" cy="256"/>
          </a:xfrm>
        </p:grpSpPr>
        <p:sp>
          <p:nvSpPr>
            <p:cNvPr id="224" name="AutoShape 133">
              <a:extLst>
                <a:ext uri="{FF2B5EF4-FFF2-40B4-BE49-F238E27FC236}">
                  <a16:creationId xmlns="" xmlns:a16="http://schemas.microsoft.com/office/drawing/2014/main" id="{D971DF32-D5A3-458B-A745-3B146741C44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4" y="208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35">
              <a:extLst>
                <a:ext uri="{FF2B5EF4-FFF2-40B4-BE49-F238E27FC236}">
                  <a16:creationId xmlns="" xmlns:a16="http://schemas.microsoft.com/office/drawing/2014/main" id="{74ADDCDF-9329-42B5-BB9E-AA6638A25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5" y="2107"/>
              <a:ext cx="265" cy="215"/>
            </a:xfrm>
            <a:custGeom>
              <a:avLst/>
              <a:gdLst>
                <a:gd name="T0" fmla="*/ 27 w 427"/>
                <a:gd name="T1" fmla="*/ 27 h 347"/>
                <a:gd name="T2" fmla="*/ 27 w 427"/>
                <a:gd name="T3" fmla="*/ 27 h 347"/>
                <a:gd name="T4" fmla="*/ 400 w 427"/>
                <a:gd name="T5" fmla="*/ 27 h 347"/>
                <a:gd name="T6" fmla="*/ 400 w 427"/>
                <a:gd name="T7" fmla="*/ 54 h 347"/>
                <a:gd name="T8" fmla="*/ 27 w 427"/>
                <a:gd name="T9" fmla="*/ 54 h 347"/>
                <a:gd name="T10" fmla="*/ 27 w 427"/>
                <a:gd name="T11" fmla="*/ 27 h 347"/>
                <a:gd name="T12" fmla="*/ 325 w 427"/>
                <a:gd name="T13" fmla="*/ 267 h 347"/>
                <a:gd name="T14" fmla="*/ 325 w 427"/>
                <a:gd name="T15" fmla="*/ 267 h 347"/>
                <a:gd name="T16" fmla="*/ 271 w 427"/>
                <a:gd name="T17" fmla="*/ 134 h 347"/>
                <a:gd name="T18" fmla="*/ 290 w 427"/>
                <a:gd name="T19" fmla="*/ 134 h 347"/>
                <a:gd name="T20" fmla="*/ 343 w 427"/>
                <a:gd name="T21" fmla="*/ 267 h 347"/>
                <a:gd name="T22" fmla="*/ 325 w 427"/>
                <a:gd name="T23" fmla="*/ 267 h 347"/>
                <a:gd name="T24" fmla="*/ 240 w 427"/>
                <a:gd name="T25" fmla="*/ 187 h 347"/>
                <a:gd name="T26" fmla="*/ 240 w 427"/>
                <a:gd name="T27" fmla="*/ 187 h 347"/>
                <a:gd name="T28" fmla="*/ 213 w 427"/>
                <a:gd name="T29" fmla="*/ 187 h 347"/>
                <a:gd name="T30" fmla="*/ 213 w 427"/>
                <a:gd name="T31" fmla="*/ 160 h 347"/>
                <a:gd name="T32" fmla="*/ 240 w 427"/>
                <a:gd name="T33" fmla="*/ 160 h 347"/>
                <a:gd name="T34" fmla="*/ 240 w 427"/>
                <a:gd name="T35" fmla="*/ 187 h 347"/>
                <a:gd name="T36" fmla="*/ 240 w 427"/>
                <a:gd name="T37" fmla="*/ 240 h 347"/>
                <a:gd name="T38" fmla="*/ 240 w 427"/>
                <a:gd name="T39" fmla="*/ 240 h 347"/>
                <a:gd name="T40" fmla="*/ 213 w 427"/>
                <a:gd name="T41" fmla="*/ 240 h 347"/>
                <a:gd name="T42" fmla="*/ 213 w 427"/>
                <a:gd name="T43" fmla="*/ 213 h 347"/>
                <a:gd name="T44" fmla="*/ 240 w 427"/>
                <a:gd name="T45" fmla="*/ 213 h 347"/>
                <a:gd name="T46" fmla="*/ 240 w 427"/>
                <a:gd name="T47" fmla="*/ 240 h 347"/>
                <a:gd name="T48" fmla="*/ 108 w 427"/>
                <a:gd name="T49" fmla="*/ 222 h 347"/>
                <a:gd name="T50" fmla="*/ 108 w 427"/>
                <a:gd name="T51" fmla="*/ 222 h 347"/>
                <a:gd name="T52" fmla="*/ 117 w 427"/>
                <a:gd name="T53" fmla="*/ 238 h 347"/>
                <a:gd name="T54" fmla="*/ 132 w 427"/>
                <a:gd name="T55" fmla="*/ 248 h 347"/>
                <a:gd name="T56" fmla="*/ 153 w 427"/>
                <a:gd name="T57" fmla="*/ 251 h 347"/>
                <a:gd name="T58" fmla="*/ 167 w 427"/>
                <a:gd name="T59" fmla="*/ 250 h 347"/>
                <a:gd name="T60" fmla="*/ 179 w 427"/>
                <a:gd name="T61" fmla="*/ 246 h 347"/>
                <a:gd name="T62" fmla="*/ 182 w 427"/>
                <a:gd name="T63" fmla="*/ 259 h 347"/>
                <a:gd name="T64" fmla="*/ 169 w 427"/>
                <a:gd name="T65" fmla="*/ 263 h 347"/>
                <a:gd name="T66" fmla="*/ 149 w 427"/>
                <a:gd name="T67" fmla="*/ 265 h 347"/>
                <a:gd name="T68" fmla="*/ 125 w 427"/>
                <a:gd name="T69" fmla="*/ 261 h 347"/>
                <a:gd name="T70" fmla="*/ 105 w 427"/>
                <a:gd name="T71" fmla="*/ 249 h 347"/>
                <a:gd name="T72" fmla="*/ 92 w 427"/>
                <a:gd name="T73" fmla="*/ 229 h 347"/>
                <a:gd name="T74" fmla="*/ 88 w 427"/>
                <a:gd name="T75" fmla="*/ 202 h 347"/>
                <a:gd name="T76" fmla="*/ 92 w 427"/>
                <a:gd name="T77" fmla="*/ 175 h 347"/>
                <a:gd name="T78" fmla="*/ 106 w 427"/>
                <a:gd name="T79" fmla="*/ 154 h 347"/>
                <a:gd name="T80" fmla="*/ 126 w 427"/>
                <a:gd name="T81" fmla="*/ 141 h 347"/>
                <a:gd name="T82" fmla="*/ 153 w 427"/>
                <a:gd name="T83" fmla="*/ 136 h 347"/>
                <a:gd name="T84" fmla="*/ 172 w 427"/>
                <a:gd name="T85" fmla="*/ 138 h 347"/>
                <a:gd name="T86" fmla="*/ 183 w 427"/>
                <a:gd name="T87" fmla="*/ 141 h 347"/>
                <a:gd name="T88" fmla="*/ 179 w 427"/>
                <a:gd name="T89" fmla="*/ 155 h 347"/>
                <a:gd name="T90" fmla="*/ 168 w 427"/>
                <a:gd name="T91" fmla="*/ 151 h 347"/>
                <a:gd name="T92" fmla="*/ 154 w 427"/>
                <a:gd name="T93" fmla="*/ 149 h 347"/>
                <a:gd name="T94" fmla="*/ 133 w 427"/>
                <a:gd name="T95" fmla="*/ 153 h 347"/>
                <a:gd name="T96" fmla="*/ 118 w 427"/>
                <a:gd name="T97" fmla="*/ 163 h 347"/>
                <a:gd name="T98" fmla="*/ 108 w 427"/>
                <a:gd name="T99" fmla="*/ 179 h 347"/>
                <a:gd name="T100" fmla="*/ 105 w 427"/>
                <a:gd name="T101" fmla="*/ 201 h 347"/>
                <a:gd name="T102" fmla="*/ 108 w 427"/>
                <a:gd name="T103" fmla="*/ 222 h 347"/>
                <a:gd name="T104" fmla="*/ 0 w 427"/>
                <a:gd name="T105" fmla="*/ 347 h 347"/>
                <a:gd name="T106" fmla="*/ 0 w 427"/>
                <a:gd name="T107" fmla="*/ 347 h 347"/>
                <a:gd name="T108" fmla="*/ 427 w 427"/>
                <a:gd name="T109" fmla="*/ 347 h 347"/>
                <a:gd name="T110" fmla="*/ 427 w 427"/>
                <a:gd name="T111" fmla="*/ 0 h 347"/>
                <a:gd name="T112" fmla="*/ 0 w 427"/>
                <a:gd name="T113" fmla="*/ 0 h 347"/>
                <a:gd name="T114" fmla="*/ 0 w 427"/>
                <a:gd name="T11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7" h="347">
                  <a:moveTo>
                    <a:pt x="27" y="27"/>
                  </a:moveTo>
                  <a:lnTo>
                    <a:pt x="27" y="27"/>
                  </a:lnTo>
                  <a:lnTo>
                    <a:pt x="400" y="27"/>
                  </a:lnTo>
                  <a:lnTo>
                    <a:pt x="400" y="54"/>
                  </a:lnTo>
                  <a:lnTo>
                    <a:pt x="27" y="54"/>
                  </a:lnTo>
                  <a:lnTo>
                    <a:pt x="27" y="27"/>
                  </a:lnTo>
                  <a:close/>
                  <a:moveTo>
                    <a:pt x="325" y="267"/>
                  </a:moveTo>
                  <a:lnTo>
                    <a:pt x="325" y="267"/>
                  </a:lnTo>
                  <a:lnTo>
                    <a:pt x="271" y="134"/>
                  </a:lnTo>
                  <a:lnTo>
                    <a:pt x="290" y="134"/>
                  </a:lnTo>
                  <a:lnTo>
                    <a:pt x="343" y="267"/>
                  </a:lnTo>
                  <a:lnTo>
                    <a:pt x="325" y="267"/>
                  </a:lnTo>
                  <a:close/>
                  <a:moveTo>
                    <a:pt x="240" y="187"/>
                  </a:moveTo>
                  <a:lnTo>
                    <a:pt x="240" y="187"/>
                  </a:lnTo>
                  <a:lnTo>
                    <a:pt x="213" y="187"/>
                  </a:lnTo>
                  <a:lnTo>
                    <a:pt x="213" y="160"/>
                  </a:lnTo>
                  <a:lnTo>
                    <a:pt x="240" y="160"/>
                  </a:lnTo>
                  <a:lnTo>
                    <a:pt x="240" y="187"/>
                  </a:lnTo>
                  <a:close/>
                  <a:moveTo>
                    <a:pt x="240" y="240"/>
                  </a:moveTo>
                  <a:lnTo>
                    <a:pt x="240" y="240"/>
                  </a:lnTo>
                  <a:lnTo>
                    <a:pt x="213" y="240"/>
                  </a:lnTo>
                  <a:lnTo>
                    <a:pt x="213" y="213"/>
                  </a:lnTo>
                  <a:lnTo>
                    <a:pt x="240" y="213"/>
                  </a:lnTo>
                  <a:lnTo>
                    <a:pt x="240" y="240"/>
                  </a:lnTo>
                  <a:close/>
                  <a:moveTo>
                    <a:pt x="108" y="222"/>
                  </a:moveTo>
                  <a:lnTo>
                    <a:pt x="108" y="222"/>
                  </a:lnTo>
                  <a:cubicBezTo>
                    <a:pt x="110" y="228"/>
                    <a:pt x="113" y="233"/>
                    <a:pt x="117" y="238"/>
                  </a:cubicBezTo>
                  <a:cubicBezTo>
                    <a:pt x="121" y="242"/>
                    <a:pt x="126" y="245"/>
                    <a:pt x="132" y="248"/>
                  </a:cubicBezTo>
                  <a:cubicBezTo>
                    <a:pt x="138" y="250"/>
                    <a:pt x="145" y="251"/>
                    <a:pt x="153" y="251"/>
                  </a:cubicBezTo>
                  <a:cubicBezTo>
                    <a:pt x="158" y="251"/>
                    <a:pt x="162" y="251"/>
                    <a:pt x="167" y="250"/>
                  </a:cubicBezTo>
                  <a:cubicBezTo>
                    <a:pt x="172" y="249"/>
                    <a:pt x="176" y="248"/>
                    <a:pt x="179" y="246"/>
                  </a:cubicBezTo>
                  <a:lnTo>
                    <a:pt x="182" y="259"/>
                  </a:lnTo>
                  <a:cubicBezTo>
                    <a:pt x="179" y="261"/>
                    <a:pt x="175" y="262"/>
                    <a:pt x="169" y="263"/>
                  </a:cubicBezTo>
                  <a:cubicBezTo>
                    <a:pt x="164" y="264"/>
                    <a:pt x="157" y="265"/>
                    <a:pt x="149" y="265"/>
                  </a:cubicBezTo>
                  <a:cubicBezTo>
                    <a:pt x="141" y="265"/>
                    <a:pt x="132" y="263"/>
                    <a:pt x="125" y="261"/>
                  </a:cubicBezTo>
                  <a:cubicBezTo>
                    <a:pt x="117" y="258"/>
                    <a:pt x="111" y="254"/>
                    <a:pt x="105" y="249"/>
                  </a:cubicBezTo>
                  <a:cubicBezTo>
                    <a:pt x="100" y="243"/>
                    <a:pt x="95" y="237"/>
                    <a:pt x="92" y="229"/>
                  </a:cubicBezTo>
                  <a:cubicBezTo>
                    <a:pt x="89" y="221"/>
                    <a:pt x="88" y="212"/>
                    <a:pt x="88" y="202"/>
                  </a:cubicBezTo>
                  <a:cubicBezTo>
                    <a:pt x="88" y="192"/>
                    <a:pt x="89" y="183"/>
                    <a:pt x="92" y="175"/>
                  </a:cubicBezTo>
                  <a:cubicBezTo>
                    <a:pt x="96" y="167"/>
                    <a:pt x="100" y="160"/>
                    <a:pt x="106" y="154"/>
                  </a:cubicBezTo>
                  <a:cubicBezTo>
                    <a:pt x="112" y="148"/>
                    <a:pt x="118" y="144"/>
                    <a:pt x="126" y="141"/>
                  </a:cubicBezTo>
                  <a:cubicBezTo>
                    <a:pt x="134" y="137"/>
                    <a:pt x="143" y="136"/>
                    <a:pt x="153" y="136"/>
                  </a:cubicBezTo>
                  <a:cubicBezTo>
                    <a:pt x="161" y="136"/>
                    <a:pt x="167" y="137"/>
                    <a:pt x="172" y="138"/>
                  </a:cubicBezTo>
                  <a:cubicBezTo>
                    <a:pt x="177" y="139"/>
                    <a:pt x="180" y="140"/>
                    <a:pt x="183" y="141"/>
                  </a:cubicBezTo>
                  <a:lnTo>
                    <a:pt x="179" y="155"/>
                  </a:lnTo>
                  <a:cubicBezTo>
                    <a:pt x="176" y="153"/>
                    <a:pt x="172" y="152"/>
                    <a:pt x="168" y="151"/>
                  </a:cubicBezTo>
                  <a:cubicBezTo>
                    <a:pt x="164" y="150"/>
                    <a:pt x="159" y="149"/>
                    <a:pt x="154" y="149"/>
                  </a:cubicBezTo>
                  <a:cubicBezTo>
                    <a:pt x="146" y="149"/>
                    <a:pt x="139" y="151"/>
                    <a:pt x="133" y="153"/>
                  </a:cubicBezTo>
                  <a:cubicBezTo>
                    <a:pt x="127" y="155"/>
                    <a:pt x="122" y="158"/>
                    <a:pt x="118" y="163"/>
                  </a:cubicBezTo>
                  <a:cubicBezTo>
                    <a:pt x="114" y="167"/>
                    <a:pt x="111" y="173"/>
                    <a:pt x="108" y="179"/>
                  </a:cubicBezTo>
                  <a:cubicBezTo>
                    <a:pt x="106" y="185"/>
                    <a:pt x="105" y="193"/>
                    <a:pt x="105" y="201"/>
                  </a:cubicBezTo>
                  <a:cubicBezTo>
                    <a:pt x="105" y="209"/>
                    <a:pt x="106" y="216"/>
                    <a:pt x="108" y="222"/>
                  </a:cubicBezTo>
                  <a:close/>
                  <a:moveTo>
                    <a:pt x="0" y="347"/>
                  </a:moveTo>
                  <a:lnTo>
                    <a:pt x="0" y="347"/>
                  </a:lnTo>
                  <a:lnTo>
                    <a:pt x="427" y="347"/>
                  </a:lnTo>
                  <a:lnTo>
                    <a:pt x="427" y="0"/>
                  </a:lnTo>
                  <a:lnTo>
                    <a:pt x="0" y="0"/>
                  </a:lnTo>
                  <a:lnTo>
                    <a:pt x="0" y="3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6" name="Group 138">
            <a:extLst>
              <a:ext uri="{FF2B5EF4-FFF2-40B4-BE49-F238E27FC236}">
                <a16:creationId xmlns="" xmlns:a16="http://schemas.microsoft.com/office/drawing/2014/main" id="{9A40AD00-57F1-49E7-93EE-A8326BDABE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2250" y="3308350"/>
            <a:ext cx="406400" cy="406400"/>
            <a:chOff x="4140" y="2084"/>
            <a:chExt cx="256" cy="256"/>
          </a:xfrm>
        </p:grpSpPr>
        <p:sp>
          <p:nvSpPr>
            <p:cNvPr id="227" name="AutoShape 137">
              <a:extLst>
                <a:ext uri="{FF2B5EF4-FFF2-40B4-BE49-F238E27FC236}">
                  <a16:creationId xmlns="" xmlns:a16="http://schemas.microsoft.com/office/drawing/2014/main" id="{48F1BE7E-07A4-4C18-8DEE-D619D1C05F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40" y="208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39">
              <a:extLst>
                <a:ext uri="{FF2B5EF4-FFF2-40B4-BE49-F238E27FC236}">
                  <a16:creationId xmlns="" xmlns:a16="http://schemas.microsoft.com/office/drawing/2014/main" id="{4CFD7E2A-2125-4E97-B2C6-7750D881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2132"/>
              <a:ext cx="235" cy="30"/>
            </a:xfrm>
            <a:custGeom>
              <a:avLst/>
              <a:gdLst>
                <a:gd name="T0" fmla="*/ 379 w 379"/>
                <a:gd name="T1" fmla="*/ 0 h 48"/>
                <a:gd name="T2" fmla="*/ 379 w 379"/>
                <a:gd name="T3" fmla="*/ 0 h 48"/>
                <a:gd name="T4" fmla="*/ 0 w 379"/>
                <a:gd name="T5" fmla="*/ 0 h 48"/>
                <a:gd name="T6" fmla="*/ 0 w 379"/>
                <a:gd name="T7" fmla="*/ 48 h 48"/>
                <a:gd name="T8" fmla="*/ 379 w 379"/>
                <a:gd name="T9" fmla="*/ 48 h 48"/>
                <a:gd name="T10" fmla="*/ 379 w 379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" h="48">
                  <a:moveTo>
                    <a:pt x="379" y="0"/>
                  </a:moveTo>
                  <a:lnTo>
                    <a:pt x="379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79" y="48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40">
              <a:extLst>
                <a:ext uri="{FF2B5EF4-FFF2-40B4-BE49-F238E27FC236}">
                  <a16:creationId xmlns="" xmlns:a16="http://schemas.microsoft.com/office/drawing/2014/main" id="{E1836B42-048C-4685-8B8E-323473CC9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77"/>
              <a:ext cx="235" cy="118"/>
            </a:xfrm>
            <a:custGeom>
              <a:avLst/>
              <a:gdLst>
                <a:gd name="T0" fmla="*/ 240 w 379"/>
                <a:gd name="T1" fmla="*/ 48 h 191"/>
                <a:gd name="T2" fmla="*/ 240 w 379"/>
                <a:gd name="T3" fmla="*/ 48 h 191"/>
                <a:gd name="T4" fmla="*/ 168 w 379"/>
                <a:gd name="T5" fmla="*/ 48 h 191"/>
                <a:gd name="T6" fmla="*/ 168 w 379"/>
                <a:gd name="T7" fmla="*/ 24 h 191"/>
                <a:gd name="T8" fmla="*/ 240 w 379"/>
                <a:gd name="T9" fmla="*/ 24 h 191"/>
                <a:gd name="T10" fmla="*/ 240 w 379"/>
                <a:gd name="T11" fmla="*/ 48 h 191"/>
                <a:gd name="T12" fmla="*/ 240 w 379"/>
                <a:gd name="T13" fmla="*/ 95 h 191"/>
                <a:gd name="T14" fmla="*/ 240 w 379"/>
                <a:gd name="T15" fmla="*/ 95 h 191"/>
                <a:gd name="T16" fmla="*/ 168 w 379"/>
                <a:gd name="T17" fmla="*/ 95 h 191"/>
                <a:gd name="T18" fmla="*/ 168 w 379"/>
                <a:gd name="T19" fmla="*/ 71 h 191"/>
                <a:gd name="T20" fmla="*/ 240 w 379"/>
                <a:gd name="T21" fmla="*/ 71 h 191"/>
                <a:gd name="T22" fmla="*/ 240 w 379"/>
                <a:gd name="T23" fmla="*/ 95 h 191"/>
                <a:gd name="T24" fmla="*/ 216 w 379"/>
                <a:gd name="T25" fmla="*/ 143 h 191"/>
                <a:gd name="T26" fmla="*/ 216 w 379"/>
                <a:gd name="T27" fmla="*/ 143 h 191"/>
                <a:gd name="T28" fmla="*/ 168 w 379"/>
                <a:gd name="T29" fmla="*/ 143 h 191"/>
                <a:gd name="T30" fmla="*/ 168 w 379"/>
                <a:gd name="T31" fmla="*/ 119 h 191"/>
                <a:gd name="T32" fmla="*/ 216 w 379"/>
                <a:gd name="T33" fmla="*/ 119 h 191"/>
                <a:gd name="T34" fmla="*/ 216 w 379"/>
                <a:gd name="T35" fmla="*/ 143 h 191"/>
                <a:gd name="T36" fmla="*/ 144 w 379"/>
                <a:gd name="T37" fmla="*/ 167 h 191"/>
                <a:gd name="T38" fmla="*/ 144 w 379"/>
                <a:gd name="T39" fmla="*/ 167 h 191"/>
                <a:gd name="T40" fmla="*/ 24 w 379"/>
                <a:gd name="T41" fmla="*/ 167 h 191"/>
                <a:gd name="T42" fmla="*/ 24 w 379"/>
                <a:gd name="T43" fmla="*/ 24 h 191"/>
                <a:gd name="T44" fmla="*/ 144 w 379"/>
                <a:gd name="T45" fmla="*/ 24 h 191"/>
                <a:gd name="T46" fmla="*/ 144 w 379"/>
                <a:gd name="T47" fmla="*/ 167 h 191"/>
                <a:gd name="T48" fmla="*/ 379 w 379"/>
                <a:gd name="T49" fmla="*/ 0 h 191"/>
                <a:gd name="T50" fmla="*/ 379 w 379"/>
                <a:gd name="T51" fmla="*/ 0 h 191"/>
                <a:gd name="T52" fmla="*/ 0 w 379"/>
                <a:gd name="T53" fmla="*/ 0 h 191"/>
                <a:gd name="T54" fmla="*/ 0 w 379"/>
                <a:gd name="T55" fmla="*/ 191 h 191"/>
                <a:gd name="T56" fmla="*/ 379 w 379"/>
                <a:gd name="T57" fmla="*/ 191 h 191"/>
                <a:gd name="T58" fmla="*/ 379 w 379"/>
                <a:gd name="T5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191">
                  <a:moveTo>
                    <a:pt x="240" y="48"/>
                  </a:moveTo>
                  <a:lnTo>
                    <a:pt x="240" y="48"/>
                  </a:lnTo>
                  <a:lnTo>
                    <a:pt x="168" y="48"/>
                  </a:lnTo>
                  <a:lnTo>
                    <a:pt x="168" y="24"/>
                  </a:lnTo>
                  <a:lnTo>
                    <a:pt x="240" y="24"/>
                  </a:lnTo>
                  <a:lnTo>
                    <a:pt x="240" y="48"/>
                  </a:lnTo>
                  <a:close/>
                  <a:moveTo>
                    <a:pt x="240" y="95"/>
                  </a:moveTo>
                  <a:lnTo>
                    <a:pt x="240" y="95"/>
                  </a:lnTo>
                  <a:lnTo>
                    <a:pt x="168" y="95"/>
                  </a:lnTo>
                  <a:lnTo>
                    <a:pt x="168" y="71"/>
                  </a:lnTo>
                  <a:lnTo>
                    <a:pt x="240" y="71"/>
                  </a:lnTo>
                  <a:lnTo>
                    <a:pt x="240" y="95"/>
                  </a:lnTo>
                  <a:close/>
                  <a:moveTo>
                    <a:pt x="216" y="143"/>
                  </a:moveTo>
                  <a:lnTo>
                    <a:pt x="216" y="143"/>
                  </a:lnTo>
                  <a:lnTo>
                    <a:pt x="168" y="143"/>
                  </a:lnTo>
                  <a:lnTo>
                    <a:pt x="168" y="119"/>
                  </a:lnTo>
                  <a:lnTo>
                    <a:pt x="216" y="119"/>
                  </a:lnTo>
                  <a:lnTo>
                    <a:pt x="216" y="143"/>
                  </a:lnTo>
                  <a:close/>
                  <a:moveTo>
                    <a:pt x="144" y="167"/>
                  </a:moveTo>
                  <a:lnTo>
                    <a:pt x="144" y="167"/>
                  </a:lnTo>
                  <a:lnTo>
                    <a:pt x="24" y="167"/>
                  </a:lnTo>
                  <a:lnTo>
                    <a:pt x="24" y="24"/>
                  </a:lnTo>
                  <a:lnTo>
                    <a:pt x="144" y="24"/>
                  </a:lnTo>
                  <a:lnTo>
                    <a:pt x="144" y="167"/>
                  </a:lnTo>
                  <a:close/>
                  <a:moveTo>
                    <a:pt x="379" y="0"/>
                  </a:moveTo>
                  <a:lnTo>
                    <a:pt x="379" y="0"/>
                  </a:lnTo>
                  <a:lnTo>
                    <a:pt x="0" y="0"/>
                  </a:lnTo>
                  <a:lnTo>
                    <a:pt x="0" y="191"/>
                  </a:lnTo>
                  <a:lnTo>
                    <a:pt x="379" y="191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0" name="Group 143">
            <a:extLst>
              <a:ext uri="{FF2B5EF4-FFF2-40B4-BE49-F238E27FC236}">
                <a16:creationId xmlns="" xmlns:a16="http://schemas.microsoft.com/office/drawing/2014/main" id="{00177C5B-0D51-4ADF-A7FB-842672E55C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53375" y="3314700"/>
            <a:ext cx="406400" cy="406400"/>
            <a:chOff x="5010" y="2088"/>
            <a:chExt cx="256" cy="256"/>
          </a:xfrm>
        </p:grpSpPr>
        <p:sp>
          <p:nvSpPr>
            <p:cNvPr id="231" name="AutoShape 142">
              <a:extLst>
                <a:ext uri="{FF2B5EF4-FFF2-40B4-BE49-F238E27FC236}">
                  <a16:creationId xmlns="" xmlns:a16="http://schemas.microsoft.com/office/drawing/2014/main" id="{7BC7F2E8-BD23-4B92-A3CC-E6229398D34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10" y="208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44">
              <a:extLst>
                <a:ext uri="{FF2B5EF4-FFF2-40B4-BE49-F238E27FC236}">
                  <a16:creationId xmlns="" xmlns:a16="http://schemas.microsoft.com/office/drawing/2014/main" id="{9F043BF0-4E7A-4C26-9483-71839C4BA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2159"/>
              <a:ext cx="66" cy="17"/>
            </a:xfrm>
            <a:custGeom>
              <a:avLst/>
              <a:gdLst>
                <a:gd name="T0" fmla="*/ 106 w 106"/>
                <a:gd name="T1" fmla="*/ 0 h 27"/>
                <a:gd name="T2" fmla="*/ 106 w 106"/>
                <a:gd name="T3" fmla="*/ 0 h 27"/>
                <a:gd name="T4" fmla="*/ 0 w 106"/>
                <a:gd name="T5" fmla="*/ 0 h 27"/>
                <a:gd name="T6" fmla="*/ 0 w 106"/>
                <a:gd name="T7" fmla="*/ 27 h 27"/>
                <a:gd name="T8" fmla="*/ 106 w 106"/>
                <a:gd name="T9" fmla="*/ 27 h 27"/>
                <a:gd name="T10" fmla="*/ 106 w 106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27">
                  <a:moveTo>
                    <a:pt x="106" y="0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6" y="2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45">
              <a:extLst>
                <a:ext uri="{FF2B5EF4-FFF2-40B4-BE49-F238E27FC236}">
                  <a16:creationId xmlns="" xmlns:a16="http://schemas.microsoft.com/office/drawing/2014/main" id="{0D54ABF1-0EEC-4D6B-B9F2-48BC2700C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" y="2159"/>
              <a:ext cx="149" cy="117"/>
            </a:xfrm>
            <a:custGeom>
              <a:avLst/>
              <a:gdLst>
                <a:gd name="T0" fmla="*/ 27 w 240"/>
                <a:gd name="T1" fmla="*/ 134 h 187"/>
                <a:gd name="T2" fmla="*/ 27 w 240"/>
                <a:gd name="T3" fmla="*/ 134 h 187"/>
                <a:gd name="T4" fmla="*/ 213 w 240"/>
                <a:gd name="T5" fmla="*/ 134 h 187"/>
                <a:gd name="T6" fmla="*/ 213 w 240"/>
                <a:gd name="T7" fmla="*/ 160 h 187"/>
                <a:gd name="T8" fmla="*/ 27 w 240"/>
                <a:gd name="T9" fmla="*/ 160 h 187"/>
                <a:gd name="T10" fmla="*/ 27 w 240"/>
                <a:gd name="T11" fmla="*/ 134 h 187"/>
                <a:gd name="T12" fmla="*/ 27 w 240"/>
                <a:gd name="T13" fmla="*/ 80 h 187"/>
                <a:gd name="T14" fmla="*/ 27 w 240"/>
                <a:gd name="T15" fmla="*/ 80 h 187"/>
                <a:gd name="T16" fmla="*/ 213 w 240"/>
                <a:gd name="T17" fmla="*/ 80 h 187"/>
                <a:gd name="T18" fmla="*/ 213 w 240"/>
                <a:gd name="T19" fmla="*/ 107 h 187"/>
                <a:gd name="T20" fmla="*/ 27 w 240"/>
                <a:gd name="T21" fmla="*/ 107 h 187"/>
                <a:gd name="T22" fmla="*/ 27 w 240"/>
                <a:gd name="T23" fmla="*/ 80 h 187"/>
                <a:gd name="T24" fmla="*/ 27 w 240"/>
                <a:gd name="T25" fmla="*/ 27 h 187"/>
                <a:gd name="T26" fmla="*/ 27 w 240"/>
                <a:gd name="T27" fmla="*/ 27 h 187"/>
                <a:gd name="T28" fmla="*/ 213 w 240"/>
                <a:gd name="T29" fmla="*/ 27 h 187"/>
                <a:gd name="T30" fmla="*/ 213 w 240"/>
                <a:gd name="T31" fmla="*/ 54 h 187"/>
                <a:gd name="T32" fmla="*/ 27 w 240"/>
                <a:gd name="T33" fmla="*/ 54 h 187"/>
                <a:gd name="T34" fmla="*/ 27 w 240"/>
                <a:gd name="T35" fmla="*/ 27 h 187"/>
                <a:gd name="T36" fmla="*/ 107 w 240"/>
                <a:gd name="T37" fmla="*/ 187 h 187"/>
                <a:gd name="T38" fmla="*/ 107 w 240"/>
                <a:gd name="T39" fmla="*/ 187 h 187"/>
                <a:gd name="T40" fmla="*/ 240 w 240"/>
                <a:gd name="T41" fmla="*/ 187 h 187"/>
                <a:gd name="T42" fmla="*/ 240 w 240"/>
                <a:gd name="T43" fmla="*/ 0 h 187"/>
                <a:gd name="T44" fmla="*/ 0 w 240"/>
                <a:gd name="T45" fmla="*/ 0 h 187"/>
                <a:gd name="T46" fmla="*/ 0 w 240"/>
                <a:gd name="T47" fmla="*/ 187 h 187"/>
                <a:gd name="T48" fmla="*/ 107 w 240"/>
                <a:gd name="T49" fmla="*/ 187 h 187"/>
                <a:gd name="T50" fmla="*/ 107 w 240"/>
                <a:gd name="T51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87">
                  <a:moveTo>
                    <a:pt x="27" y="134"/>
                  </a:moveTo>
                  <a:lnTo>
                    <a:pt x="27" y="134"/>
                  </a:lnTo>
                  <a:lnTo>
                    <a:pt x="213" y="134"/>
                  </a:lnTo>
                  <a:lnTo>
                    <a:pt x="213" y="160"/>
                  </a:lnTo>
                  <a:lnTo>
                    <a:pt x="27" y="160"/>
                  </a:lnTo>
                  <a:lnTo>
                    <a:pt x="27" y="134"/>
                  </a:lnTo>
                  <a:close/>
                  <a:moveTo>
                    <a:pt x="27" y="80"/>
                  </a:moveTo>
                  <a:lnTo>
                    <a:pt x="27" y="80"/>
                  </a:lnTo>
                  <a:lnTo>
                    <a:pt x="213" y="80"/>
                  </a:lnTo>
                  <a:lnTo>
                    <a:pt x="213" y="107"/>
                  </a:lnTo>
                  <a:lnTo>
                    <a:pt x="27" y="107"/>
                  </a:lnTo>
                  <a:lnTo>
                    <a:pt x="27" y="80"/>
                  </a:lnTo>
                  <a:close/>
                  <a:moveTo>
                    <a:pt x="27" y="27"/>
                  </a:moveTo>
                  <a:lnTo>
                    <a:pt x="27" y="27"/>
                  </a:lnTo>
                  <a:lnTo>
                    <a:pt x="213" y="27"/>
                  </a:lnTo>
                  <a:lnTo>
                    <a:pt x="213" y="54"/>
                  </a:lnTo>
                  <a:lnTo>
                    <a:pt x="27" y="54"/>
                  </a:lnTo>
                  <a:lnTo>
                    <a:pt x="27" y="27"/>
                  </a:lnTo>
                  <a:close/>
                  <a:moveTo>
                    <a:pt x="107" y="187"/>
                  </a:moveTo>
                  <a:lnTo>
                    <a:pt x="107" y="187"/>
                  </a:lnTo>
                  <a:lnTo>
                    <a:pt x="240" y="187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187"/>
                  </a:lnTo>
                  <a:lnTo>
                    <a:pt x="107" y="187"/>
                  </a:lnTo>
                  <a:lnTo>
                    <a:pt x="107" y="1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146">
              <a:extLst>
                <a:ext uri="{FF2B5EF4-FFF2-40B4-BE49-F238E27FC236}">
                  <a16:creationId xmlns="" xmlns:a16="http://schemas.microsoft.com/office/drawing/2014/main" id="{54A5D099-49CF-4830-827A-3D43878F7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2192"/>
              <a:ext cx="149" cy="116"/>
            </a:xfrm>
            <a:custGeom>
              <a:avLst/>
              <a:gdLst>
                <a:gd name="T0" fmla="*/ 240 w 240"/>
                <a:gd name="T1" fmla="*/ 161 h 187"/>
                <a:gd name="T2" fmla="*/ 240 w 240"/>
                <a:gd name="T3" fmla="*/ 161 h 187"/>
                <a:gd name="T4" fmla="*/ 240 w 240"/>
                <a:gd name="T5" fmla="*/ 187 h 187"/>
                <a:gd name="T6" fmla="*/ 0 w 240"/>
                <a:gd name="T7" fmla="*/ 187 h 187"/>
                <a:gd name="T8" fmla="*/ 0 w 240"/>
                <a:gd name="T9" fmla="*/ 0 h 187"/>
                <a:gd name="T10" fmla="*/ 106 w 240"/>
                <a:gd name="T11" fmla="*/ 0 h 187"/>
                <a:gd name="T12" fmla="*/ 106 w 240"/>
                <a:gd name="T13" fmla="*/ 27 h 187"/>
                <a:gd name="T14" fmla="*/ 26 w 240"/>
                <a:gd name="T15" fmla="*/ 27 h 187"/>
                <a:gd name="T16" fmla="*/ 26 w 240"/>
                <a:gd name="T17" fmla="*/ 54 h 187"/>
                <a:gd name="T18" fmla="*/ 106 w 240"/>
                <a:gd name="T19" fmla="*/ 54 h 187"/>
                <a:gd name="T20" fmla="*/ 106 w 240"/>
                <a:gd name="T21" fmla="*/ 81 h 187"/>
                <a:gd name="T22" fmla="*/ 26 w 240"/>
                <a:gd name="T23" fmla="*/ 81 h 187"/>
                <a:gd name="T24" fmla="*/ 26 w 240"/>
                <a:gd name="T25" fmla="*/ 108 h 187"/>
                <a:gd name="T26" fmla="*/ 106 w 240"/>
                <a:gd name="T27" fmla="*/ 108 h 187"/>
                <a:gd name="T28" fmla="*/ 106 w 240"/>
                <a:gd name="T29" fmla="*/ 134 h 187"/>
                <a:gd name="T30" fmla="*/ 26 w 240"/>
                <a:gd name="T31" fmla="*/ 134 h 187"/>
                <a:gd name="T32" fmla="*/ 26 w 240"/>
                <a:gd name="T33" fmla="*/ 161 h 187"/>
                <a:gd name="T34" fmla="*/ 240 w 240"/>
                <a:gd name="T35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87">
                  <a:moveTo>
                    <a:pt x="240" y="161"/>
                  </a:moveTo>
                  <a:lnTo>
                    <a:pt x="240" y="161"/>
                  </a:lnTo>
                  <a:lnTo>
                    <a:pt x="240" y="187"/>
                  </a:lnTo>
                  <a:lnTo>
                    <a:pt x="0" y="187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27"/>
                  </a:lnTo>
                  <a:lnTo>
                    <a:pt x="26" y="27"/>
                  </a:lnTo>
                  <a:lnTo>
                    <a:pt x="26" y="54"/>
                  </a:lnTo>
                  <a:lnTo>
                    <a:pt x="106" y="54"/>
                  </a:lnTo>
                  <a:lnTo>
                    <a:pt x="106" y="81"/>
                  </a:lnTo>
                  <a:lnTo>
                    <a:pt x="26" y="81"/>
                  </a:lnTo>
                  <a:lnTo>
                    <a:pt x="26" y="108"/>
                  </a:lnTo>
                  <a:lnTo>
                    <a:pt x="106" y="108"/>
                  </a:lnTo>
                  <a:lnTo>
                    <a:pt x="106" y="134"/>
                  </a:lnTo>
                  <a:lnTo>
                    <a:pt x="26" y="134"/>
                  </a:lnTo>
                  <a:lnTo>
                    <a:pt x="26" y="161"/>
                  </a:lnTo>
                  <a:lnTo>
                    <a:pt x="240" y="1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147">
              <a:extLst>
                <a:ext uri="{FF2B5EF4-FFF2-40B4-BE49-F238E27FC236}">
                  <a16:creationId xmlns="" xmlns:a16="http://schemas.microsoft.com/office/drawing/2014/main" id="{B68648BC-5262-453D-BC47-4C38B9162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2127"/>
              <a:ext cx="149" cy="16"/>
            </a:xfrm>
            <a:custGeom>
              <a:avLst/>
              <a:gdLst>
                <a:gd name="T0" fmla="*/ 240 w 240"/>
                <a:gd name="T1" fmla="*/ 0 h 27"/>
                <a:gd name="T2" fmla="*/ 240 w 240"/>
                <a:gd name="T3" fmla="*/ 0 h 27"/>
                <a:gd name="T4" fmla="*/ 0 w 240"/>
                <a:gd name="T5" fmla="*/ 0 h 27"/>
                <a:gd name="T6" fmla="*/ 0 w 240"/>
                <a:gd name="T7" fmla="*/ 27 h 27"/>
                <a:gd name="T8" fmla="*/ 240 w 240"/>
                <a:gd name="T9" fmla="*/ 27 h 27"/>
                <a:gd name="T10" fmla="*/ 240 w 2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7">
                  <a:moveTo>
                    <a:pt x="240" y="0"/>
                  </a:moveTo>
                  <a:lnTo>
                    <a:pt x="240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40" y="2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6" name="Group 150">
            <a:extLst>
              <a:ext uri="{FF2B5EF4-FFF2-40B4-BE49-F238E27FC236}">
                <a16:creationId xmlns="" xmlns:a16="http://schemas.microsoft.com/office/drawing/2014/main" id="{54570A20-BF40-4A76-9A04-3FBD2E04DF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4975" y="3305175"/>
            <a:ext cx="406400" cy="406400"/>
            <a:chOff x="5874" y="2082"/>
            <a:chExt cx="256" cy="256"/>
          </a:xfrm>
        </p:grpSpPr>
        <p:sp>
          <p:nvSpPr>
            <p:cNvPr id="237" name="AutoShape 149">
              <a:extLst>
                <a:ext uri="{FF2B5EF4-FFF2-40B4-BE49-F238E27FC236}">
                  <a16:creationId xmlns="" xmlns:a16="http://schemas.microsoft.com/office/drawing/2014/main" id="{2AC9F07F-5571-492E-96DA-FEF9D4AB72B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4" y="208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151">
              <a:extLst>
                <a:ext uri="{FF2B5EF4-FFF2-40B4-BE49-F238E27FC236}">
                  <a16:creationId xmlns="" xmlns:a16="http://schemas.microsoft.com/office/drawing/2014/main" id="{13895D6D-0EFE-4D44-B28D-EB40A859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" y="2111"/>
              <a:ext cx="108" cy="178"/>
            </a:xfrm>
            <a:custGeom>
              <a:avLst/>
              <a:gdLst>
                <a:gd name="T0" fmla="*/ 149 w 174"/>
                <a:gd name="T1" fmla="*/ 0 h 288"/>
                <a:gd name="T2" fmla="*/ 149 w 174"/>
                <a:gd name="T3" fmla="*/ 0 h 288"/>
                <a:gd name="T4" fmla="*/ 0 w 174"/>
                <a:gd name="T5" fmla="*/ 0 h 288"/>
                <a:gd name="T6" fmla="*/ 0 w 174"/>
                <a:gd name="T7" fmla="*/ 288 h 288"/>
                <a:gd name="T8" fmla="*/ 66 w 174"/>
                <a:gd name="T9" fmla="*/ 288 h 288"/>
                <a:gd name="T10" fmla="*/ 66 w 174"/>
                <a:gd name="T11" fmla="*/ 32 h 288"/>
                <a:gd name="T12" fmla="*/ 174 w 174"/>
                <a:gd name="T13" fmla="*/ 32 h 288"/>
                <a:gd name="T14" fmla="*/ 149 w 174"/>
                <a:gd name="T1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88">
                  <a:moveTo>
                    <a:pt x="149" y="0"/>
                  </a:moveTo>
                  <a:lnTo>
                    <a:pt x="149" y="0"/>
                  </a:lnTo>
                  <a:lnTo>
                    <a:pt x="0" y="0"/>
                  </a:lnTo>
                  <a:lnTo>
                    <a:pt x="0" y="288"/>
                  </a:lnTo>
                  <a:lnTo>
                    <a:pt x="66" y="288"/>
                  </a:lnTo>
                  <a:lnTo>
                    <a:pt x="66" y="32"/>
                  </a:lnTo>
                  <a:lnTo>
                    <a:pt x="174" y="3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52">
              <a:extLst>
                <a:ext uri="{FF2B5EF4-FFF2-40B4-BE49-F238E27FC236}">
                  <a16:creationId xmlns="" xmlns:a16="http://schemas.microsoft.com/office/drawing/2014/main" id="{198231B0-3A65-46C7-BA21-F77BFEE4C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5" y="2147"/>
              <a:ext cx="141" cy="165"/>
            </a:xfrm>
            <a:custGeom>
              <a:avLst/>
              <a:gdLst>
                <a:gd name="T0" fmla="*/ 200 w 227"/>
                <a:gd name="T1" fmla="*/ 133 h 266"/>
                <a:gd name="T2" fmla="*/ 200 w 227"/>
                <a:gd name="T3" fmla="*/ 133 h 266"/>
                <a:gd name="T4" fmla="*/ 26 w 227"/>
                <a:gd name="T5" fmla="*/ 133 h 266"/>
                <a:gd name="T6" fmla="*/ 26 w 227"/>
                <a:gd name="T7" fmla="*/ 107 h 266"/>
                <a:gd name="T8" fmla="*/ 200 w 227"/>
                <a:gd name="T9" fmla="*/ 107 h 266"/>
                <a:gd name="T10" fmla="*/ 200 w 227"/>
                <a:gd name="T11" fmla="*/ 133 h 266"/>
                <a:gd name="T12" fmla="*/ 200 w 227"/>
                <a:gd name="T13" fmla="*/ 186 h 266"/>
                <a:gd name="T14" fmla="*/ 200 w 227"/>
                <a:gd name="T15" fmla="*/ 186 h 266"/>
                <a:gd name="T16" fmla="*/ 26 w 227"/>
                <a:gd name="T17" fmla="*/ 186 h 266"/>
                <a:gd name="T18" fmla="*/ 26 w 227"/>
                <a:gd name="T19" fmla="*/ 159 h 266"/>
                <a:gd name="T20" fmla="*/ 200 w 227"/>
                <a:gd name="T21" fmla="*/ 159 h 266"/>
                <a:gd name="T22" fmla="*/ 200 w 227"/>
                <a:gd name="T23" fmla="*/ 186 h 266"/>
                <a:gd name="T24" fmla="*/ 200 w 227"/>
                <a:gd name="T25" fmla="*/ 239 h 266"/>
                <a:gd name="T26" fmla="*/ 200 w 227"/>
                <a:gd name="T27" fmla="*/ 239 h 266"/>
                <a:gd name="T28" fmla="*/ 26 w 227"/>
                <a:gd name="T29" fmla="*/ 239 h 266"/>
                <a:gd name="T30" fmla="*/ 26 w 227"/>
                <a:gd name="T31" fmla="*/ 213 h 266"/>
                <a:gd name="T32" fmla="*/ 200 w 227"/>
                <a:gd name="T33" fmla="*/ 213 h 266"/>
                <a:gd name="T34" fmla="*/ 200 w 227"/>
                <a:gd name="T35" fmla="*/ 239 h 266"/>
                <a:gd name="T36" fmla="*/ 26 w 227"/>
                <a:gd name="T37" fmla="*/ 53 h 266"/>
                <a:gd name="T38" fmla="*/ 26 w 227"/>
                <a:gd name="T39" fmla="*/ 53 h 266"/>
                <a:gd name="T40" fmla="*/ 94 w 227"/>
                <a:gd name="T41" fmla="*/ 53 h 266"/>
                <a:gd name="T42" fmla="*/ 94 w 227"/>
                <a:gd name="T43" fmla="*/ 80 h 266"/>
                <a:gd name="T44" fmla="*/ 26 w 227"/>
                <a:gd name="T45" fmla="*/ 80 h 266"/>
                <a:gd name="T46" fmla="*/ 26 w 227"/>
                <a:gd name="T47" fmla="*/ 53 h 266"/>
                <a:gd name="T48" fmla="*/ 212 w 227"/>
                <a:gd name="T49" fmla="*/ 0 h 266"/>
                <a:gd name="T50" fmla="*/ 212 w 227"/>
                <a:gd name="T51" fmla="*/ 0 h 266"/>
                <a:gd name="T52" fmla="*/ 93 w 227"/>
                <a:gd name="T53" fmla="*/ 0 h 266"/>
                <a:gd name="T54" fmla="*/ 0 w 227"/>
                <a:gd name="T55" fmla="*/ 0 h 266"/>
                <a:gd name="T56" fmla="*/ 0 w 227"/>
                <a:gd name="T57" fmla="*/ 266 h 266"/>
                <a:gd name="T58" fmla="*/ 225 w 227"/>
                <a:gd name="T59" fmla="*/ 266 h 266"/>
                <a:gd name="T60" fmla="*/ 227 w 227"/>
                <a:gd name="T61" fmla="*/ 16 h 266"/>
                <a:gd name="T62" fmla="*/ 212 w 227"/>
                <a:gd name="T6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266">
                  <a:moveTo>
                    <a:pt x="200" y="133"/>
                  </a:moveTo>
                  <a:lnTo>
                    <a:pt x="200" y="133"/>
                  </a:lnTo>
                  <a:lnTo>
                    <a:pt x="26" y="133"/>
                  </a:lnTo>
                  <a:lnTo>
                    <a:pt x="26" y="107"/>
                  </a:lnTo>
                  <a:lnTo>
                    <a:pt x="200" y="107"/>
                  </a:lnTo>
                  <a:lnTo>
                    <a:pt x="200" y="133"/>
                  </a:lnTo>
                  <a:close/>
                  <a:moveTo>
                    <a:pt x="200" y="186"/>
                  </a:moveTo>
                  <a:lnTo>
                    <a:pt x="200" y="186"/>
                  </a:lnTo>
                  <a:lnTo>
                    <a:pt x="26" y="186"/>
                  </a:lnTo>
                  <a:lnTo>
                    <a:pt x="26" y="159"/>
                  </a:lnTo>
                  <a:lnTo>
                    <a:pt x="200" y="159"/>
                  </a:lnTo>
                  <a:lnTo>
                    <a:pt x="200" y="186"/>
                  </a:lnTo>
                  <a:close/>
                  <a:moveTo>
                    <a:pt x="200" y="239"/>
                  </a:moveTo>
                  <a:lnTo>
                    <a:pt x="200" y="239"/>
                  </a:lnTo>
                  <a:lnTo>
                    <a:pt x="26" y="239"/>
                  </a:lnTo>
                  <a:lnTo>
                    <a:pt x="26" y="213"/>
                  </a:lnTo>
                  <a:lnTo>
                    <a:pt x="200" y="213"/>
                  </a:lnTo>
                  <a:lnTo>
                    <a:pt x="200" y="239"/>
                  </a:lnTo>
                  <a:close/>
                  <a:moveTo>
                    <a:pt x="26" y="53"/>
                  </a:moveTo>
                  <a:lnTo>
                    <a:pt x="26" y="53"/>
                  </a:lnTo>
                  <a:lnTo>
                    <a:pt x="94" y="53"/>
                  </a:lnTo>
                  <a:lnTo>
                    <a:pt x="94" y="80"/>
                  </a:lnTo>
                  <a:lnTo>
                    <a:pt x="26" y="80"/>
                  </a:lnTo>
                  <a:lnTo>
                    <a:pt x="26" y="53"/>
                  </a:lnTo>
                  <a:close/>
                  <a:moveTo>
                    <a:pt x="212" y="0"/>
                  </a:moveTo>
                  <a:lnTo>
                    <a:pt x="212" y="0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266"/>
                  </a:lnTo>
                  <a:lnTo>
                    <a:pt x="225" y="266"/>
                  </a:lnTo>
                  <a:lnTo>
                    <a:pt x="227" y="16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0" name="Group 155">
            <a:extLst>
              <a:ext uri="{FF2B5EF4-FFF2-40B4-BE49-F238E27FC236}">
                <a16:creationId xmlns="" xmlns:a16="http://schemas.microsoft.com/office/drawing/2014/main" id="{5B4AB987-D22C-409C-9526-2B84DA0F21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99750" y="3314700"/>
            <a:ext cx="406400" cy="406400"/>
            <a:chOff x="6740" y="2088"/>
            <a:chExt cx="256" cy="256"/>
          </a:xfrm>
        </p:grpSpPr>
        <p:sp>
          <p:nvSpPr>
            <p:cNvPr id="576" name="AutoShape 154">
              <a:extLst>
                <a:ext uri="{FF2B5EF4-FFF2-40B4-BE49-F238E27FC236}">
                  <a16:creationId xmlns="" xmlns:a16="http://schemas.microsoft.com/office/drawing/2014/main" id="{E4B3FBF4-51F6-40DC-AD0F-978BFE3E11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0" y="208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156">
              <a:extLst>
                <a:ext uri="{FF2B5EF4-FFF2-40B4-BE49-F238E27FC236}">
                  <a16:creationId xmlns="" xmlns:a16="http://schemas.microsoft.com/office/drawing/2014/main" id="{5FCD4340-0A4C-4604-B95A-194A6D06F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0" y="2125"/>
              <a:ext cx="211" cy="183"/>
            </a:xfrm>
            <a:custGeom>
              <a:avLst/>
              <a:gdLst>
                <a:gd name="T0" fmla="*/ 159 w 340"/>
                <a:gd name="T1" fmla="*/ 84 h 294"/>
                <a:gd name="T2" fmla="*/ 159 w 340"/>
                <a:gd name="T3" fmla="*/ 84 h 294"/>
                <a:gd name="T4" fmla="*/ 138 w 340"/>
                <a:gd name="T5" fmla="*/ 120 h 294"/>
                <a:gd name="T6" fmla="*/ 111 w 340"/>
                <a:gd name="T7" fmla="*/ 120 h 294"/>
                <a:gd name="T8" fmla="*/ 155 w 340"/>
                <a:gd name="T9" fmla="*/ 57 h 294"/>
                <a:gd name="T10" fmla="*/ 159 w 340"/>
                <a:gd name="T11" fmla="*/ 84 h 294"/>
                <a:gd name="T12" fmla="*/ 180 w 340"/>
                <a:gd name="T13" fmla="*/ 162 h 294"/>
                <a:gd name="T14" fmla="*/ 180 w 340"/>
                <a:gd name="T15" fmla="*/ 162 h 294"/>
                <a:gd name="T16" fmla="*/ 221 w 340"/>
                <a:gd name="T17" fmla="*/ 129 h 294"/>
                <a:gd name="T18" fmla="*/ 247 w 340"/>
                <a:gd name="T19" fmla="*/ 129 h 294"/>
                <a:gd name="T20" fmla="*/ 180 w 340"/>
                <a:gd name="T21" fmla="*/ 189 h 294"/>
                <a:gd name="T22" fmla="*/ 180 w 340"/>
                <a:gd name="T23" fmla="*/ 162 h 294"/>
                <a:gd name="T24" fmla="*/ 181 w 340"/>
                <a:gd name="T25" fmla="*/ 52 h 294"/>
                <a:gd name="T26" fmla="*/ 181 w 340"/>
                <a:gd name="T27" fmla="*/ 52 h 294"/>
                <a:gd name="T28" fmla="*/ 245 w 340"/>
                <a:gd name="T29" fmla="*/ 102 h 294"/>
                <a:gd name="T30" fmla="*/ 217 w 340"/>
                <a:gd name="T31" fmla="*/ 102 h 294"/>
                <a:gd name="T32" fmla="*/ 185 w 340"/>
                <a:gd name="T33" fmla="*/ 79 h 294"/>
                <a:gd name="T34" fmla="*/ 181 w 340"/>
                <a:gd name="T35" fmla="*/ 52 h 294"/>
                <a:gd name="T36" fmla="*/ 193 w 340"/>
                <a:gd name="T37" fmla="*/ 119 h 294"/>
                <a:gd name="T38" fmla="*/ 193 w 340"/>
                <a:gd name="T39" fmla="*/ 119 h 294"/>
                <a:gd name="T40" fmla="*/ 180 w 340"/>
                <a:gd name="T41" fmla="*/ 133 h 294"/>
                <a:gd name="T42" fmla="*/ 166 w 340"/>
                <a:gd name="T43" fmla="*/ 119 h 294"/>
                <a:gd name="T44" fmla="*/ 180 w 340"/>
                <a:gd name="T45" fmla="*/ 106 h 294"/>
                <a:gd name="T46" fmla="*/ 193 w 340"/>
                <a:gd name="T47" fmla="*/ 119 h 294"/>
                <a:gd name="T48" fmla="*/ 340 w 340"/>
                <a:gd name="T49" fmla="*/ 240 h 294"/>
                <a:gd name="T50" fmla="*/ 340 w 340"/>
                <a:gd name="T51" fmla="*/ 240 h 294"/>
                <a:gd name="T52" fmla="*/ 340 w 340"/>
                <a:gd name="T53" fmla="*/ 0 h 294"/>
                <a:gd name="T54" fmla="*/ 0 w 340"/>
                <a:gd name="T55" fmla="*/ 0 h 294"/>
                <a:gd name="T56" fmla="*/ 0 w 340"/>
                <a:gd name="T57" fmla="*/ 113 h 294"/>
                <a:gd name="T58" fmla="*/ 78 w 340"/>
                <a:gd name="T59" fmla="*/ 113 h 294"/>
                <a:gd name="T60" fmla="*/ 78 w 340"/>
                <a:gd name="T61" fmla="*/ 240 h 294"/>
                <a:gd name="T62" fmla="*/ 153 w 340"/>
                <a:gd name="T63" fmla="*/ 240 h 294"/>
                <a:gd name="T64" fmla="*/ 153 w 340"/>
                <a:gd name="T65" fmla="*/ 267 h 294"/>
                <a:gd name="T66" fmla="*/ 100 w 340"/>
                <a:gd name="T67" fmla="*/ 267 h 294"/>
                <a:gd name="T68" fmla="*/ 100 w 340"/>
                <a:gd name="T69" fmla="*/ 294 h 294"/>
                <a:gd name="T70" fmla="*/ 233 w 340"/>
                <a:gd name="T71" fmla="*/ 294 h 294"/>
                <a:gd name="T72" fmla="*/ 233 w 340"/>
                <a:gd name="T73" fmla="*/ 267 h 294"/>
                <a:gd name="T74" fmla="*/ 180 w 340"/>
                <a:gd name="T75" fmla="*/ 267 h 294"/>
                <a:gd name="T76" fmla="*/ 180 w 340"/>
                <a:gd name="T77" fmla="*/ 240 h 294"/>
                <a:gd name="T78" fmla="*/ 340 w 340"/>
                <a:gd name="T79" fmla="*/ 24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" h="294">
                  <a:moveTo>
                    <a:pt x="159" y="84"/>
                  </a:moveTo>
                  <a:lnTo>
                    <a:pt x="159" y="84"/>
                  </a:lnTo>
                  <a:cubicBezTo>
                    <a:pt x="147" y="92"/>
                    <a:pt x="138" y="105"/>
                    <a:pt x="138" y="120"/>
                  </a:cubicBezTo>
                  <a:lnTo>
                    <a:pt x="111" y="120"/>
                  </a:lnTo>
                  <a:cubicBezTo>
                    <a:pt x="111" y="92"/>
                    <a:pt x="129" y="67"/>
                    <a:pt x="155" y="57"/>
                  </a:cubicBezTo>
                  <a:lnTo>
                    <a:pt x="159" y="84"/>
                  </a:lnTo>
                  <a:close/>
                  <a:moveTo>
                    <a:pt x="180" y="162"/>
                  </a:moveTo>
                  <a:lnTo>
                    <a:pt x="180" y="162"/>
                  </a:lnTo>
                  <a:cubicBezTo>
                    <a:pt x="200" y="162"/>
                    <a:pt x="217" y="148"/>
                    <a:pt x="221" y="129"/>
                  </a:cubicBezTo>
                  <a:lnTo>
                    <a:pt x="247" y="129"/>
                  </a:lnTo>
                  <a:cubicBezTo>
                    <a:pt x="243" y="162"/>
                    <a:pt x="215" y="189"/>
                    <a:pt x="180" y="189"/>
                  </a:cubicBezTo>
                  <a:lnTo>
                    <a:pt x="180" y="162"/>
                  </a:lnTo>
                  <a:close/>
                  <a:moveTo>
                    <a:pt x="181" y="52"/>
                  </a:moveTo>
                  <a:lnTo>
                    <a:pt x="181" y="52"/>
                  </a:lnTo>
                  <a:cubicBezTo>
                    <a:pt x="211" y="53"/>
                    <a:pt x="237" y="74"/>
                    <a:pt x="245" y="102"/>
                  </a:cubicBezTo>
                  <a:lnTo>
                    <a:pt x="217" y="102"/>
                  </a:lnTo>
                  <a:cubicBezTo>
                    <a:pt x="211" y="90"/>
                    <a:pt x="199" y="81"/>
                    <a:pt x="185" y="79"/>
                  </a:cubicBezTo>
                  <a:lnTo>
                    <a:pt x="181" y="52"/>
                  </a:lnTo>
                  <a:close/>
                  <a:moveTo>
                    <a:pt x="193" y="119"/>
                  </a:moveTo>
                  <a:lnTo>
                    <a:pt x="193" y="119"/>
                  </a:lnTo>
                  <a:cubicBezTo>
                    <a:pt x="193" y="127"/>
                    <a:pt x="187" y="133"/>
                    <a:pt x="180" y="133"/>
                  </a:cubicBezTo>
                  <a:cubicBezTo>
                    <a:pt x="172" y="133"/>
                    <a:pt x="166" y="127"/>
                    <a:pt x="166" y="119"/>
                  </a:cubicBezTo>
                  <a:cubicBezTo>
                    <a:pt x="166" y="112"/>
                    <a:pt x="172" y="106"/>
                    <a:pt x="180" y="106"/>
                  </a:cubicBezTo>
                  <a:cubicBezTo>
                    <a:pt x="187" y="106"/>
                    <a:pt x="193" y="112"/>
                    <a:pt x="193" y="119"/>
                  </a:cubicBezTo>
                  <a:close/>
                  <a:moveTo>
                    <a:pt x="340" y="240"/>
                  </a:moveTo>
                  <a:lnTo>
                    <a:pt x="340" y="2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113"/>
                  </a:lnTo>
                  <a:lnTo>
                    <a:pt x="78" y="113"/>
                  </a:lnTo>
                  <a:lnTo>
                    <a:pt x="78" y="240"/>
                  </a:lnTo>
                  <a:lnTo>
                    <a:pt x="153" y="240"/>
                  </a:lnTo>
                  <a:lnTo>
                    <a:pt x="153" y="267"/>
                  </a:lnTo>
                  <a:lnTo>
                    <a:pt x="100" y="267"/>
                  </a:lnTo>
                  <a:lnTo>
                    <a:pt x="100" y="294"/>
                  </a:lnTo>
                  <a:lnTo>
                    <a:pt x="233" y="294"/>
                  </a:lnTo>
                  <a:lnTo>
                    <a:pt x="233" y="267"/>
                  </a:lnTo>
                  <a:lnTo>
                    <a:pt x="180" y="267"/>
                  </a:lnTo>
                  <a:lnTo>
                    <a:pt x="180" y="240"/>
                  </a:lnTo>
                  <a:lnTo>
                    <a:pt x="340" y="2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157">
              <a:extLst>
                <a:ext uri="{FF2B5EF4-FFF2-40B4-BE49-F238E27FC236}">
                  <a16:creationId xmlns="" xmlns:a16="http://schemas.microsoft.com/office/drawing/2014/main" id="{0ED7360B-845F-4E19-8BD9-16C117D3F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4" y="2212"/>
              <a:ext cx="58" cy="97"/>
            </a:xfrm>
            <a:custGeom>
              <a:avLst/>
              <a:gdLst>
                <a:gd name="T0" fmla="*/ 72 w 94"/>
                <a:gd name="T1" fmla="*/ 75 h 157"/>
                <a:gd name="T2" fmla="*/ 72 w 94"/>
                <a:gd name="T3" fmla="*/ 75 h 157"/>
                <a:gd name="T4" fmla="*/ 72 w 94"/>
                <a:gd name="T5" fmla="*/ 101 h 157"/>
                <a:gd name="T6" fmla="*/ 72 w 94"/>
                <a:gd name="T7" fmla="*/ 131 h 157"/>
                <a:gd name="T8" fmla="*/ 22 w 94"/>
                <a:gd name="T9" fmla="*/ 131 h 157"/>
                <a:gd name="T10" fmla="*/ 22 w 94"/>
                <a:gd name="T11" fmla="*/ 26 h 157"/>
                <a:gd name="T12" fmla="*/ 42 w 94"/>
                <a:gd name="T13" fmla="*/ 26 h 157"/>
                <a:gd name="T14" fmla="*/ 69 w 94"/>
                <a:gd name="T15" fmla="*/ 26 h 157"/>
                <a:gd name="T16" fmla="*/ 72 w 94"/>
                <a:gd name="T17" fmla="*/ 26 h 157"/>
                <a:gd name="T18" fmla="*/ 72 w 94"/>
                <a:gd name="T19" fmla="*/ 75 h 157"/>
                <a:gd name="T20" fmla="*/ 94 w 94"/>
                <a:gd name="T21" fmla="*/ 101 h 157"/>
                <a:gd name="T22" fmla="*/ 94 w 94"/>
                <a:gd name="T23" fmla="*/ 101 h 157"/>
                <a:gd name="T24" fmla="*/ 94 w 94"/>
                <a:gd name="T25" fmla="*/ 75 h 157"/>
                <a:gd name="T26" fmla="*/ 94 w 94"/>
                <a:gd name="T27" fmla="*/ 0 h 157"/>
                <a:gd name="T28" fmla="*/ 69 w 94"/>
                <a:gd name="T29" fmla="*/ 0 h 157"/>
                <a:gd name="T30" fmla="*/ 42 w 94"/>
                <a:gd name="T31" fmla="*/ 0 h 157"/>
                <a:gd name="T32" fmla="*/ 0 w 94"/>
                <a:gd name="T33" fmla="*/ 0 h 157"/>
                <a:gd name="T34" fmla="*/ 0 w 94"/>
                <a:gd name="T35" fmla="*/ 157 h 157"/>
                <a:gd name="T36" fmla="*/ 94 w 94"/>
                <a:gd name="T37" fmla="*/ 157 h 157"/>
                <a:gd name="T38" fmla="*/ 94 w 94"/>
                <a:gd name="T39" fmla="*/ 10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57">
                  <a:moveTo>
                    <a:pt x="72" y="75"/>
                  </a:moveTo>
                  <a:lnTo>
                    <a:pt x="72" y="75"/>
                  </a:lnTo>
                  <a:lnTo>
                    <a:pt x="72" y="101"/>
                  </a:lnTo>
                  <a:lnTo>
                    <a:pt x="72" y="131"/>
                  </a:lnTo>
                  <a:lnTo>
                    <a:pt x="22" y="131"/>
                  </a:lnTo>
                  <a:lnTo>
                    <a:pt x="22" y="26"/>
                  </a:lnTo>
                  <a:lnTo>
                    <a:pt x="42" y="26"/>
                  </a:lnTo>
                  <a:lnTo>
                    <a:pt x="69" y="26"/>
                  </a:lnTo>
                  <a:lnTo>
                    <a:pt x="72" y="26"/>
                  </a:lnTo>
                  <a:lnTo>
                    <a:pt x="72" y="75"/>
                  </a:lnTo>
                  <a:close/>
                  <a:moveTo>
                    <a:pt x="94" y="101"/>
                  </a:moveTo>
                  <a:lnTo>
                    <a:pt x="94" y="101"/>
                  </a:lnTo>
                  <a:lnTo>
                    <a:pt x="94" y="75"/>
                  </a:lnTo>
                  <a:lnTo>
                    <a:pt x="94" y="0"/>
                  </a:lnTo>
                  <a:lnTo>
                    <a:pt x="69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57"/>
                  </a:lnTo>
                  <a:lnTo>
                    <a:pt x="94" y="157"/>
                  </a:lnTo>
                  <a:lnTo>
                    <a:pt x="94" y="1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9" name="Group 160">
            <a:extLst>
              <a:ext uri="{FF2B5EF4-FFF2-40B4-BE49-F238E27FC236}">
                <a16:creationId xmlns="" xmlns:a16="http://schemas.microsoft.com/office/drawing/2014/main" id="{76960D4B-A3FF-432D-90B1-13E6DC9D0D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2925" y="2297113"/>
            <a:ext cx="406400" cy="406400"/>
            <a:chOff x="6742" y="1447"/>
            <a:chExt cx="256" cy="256"/>
          </a:xfrm>
        </p:grpSpPr>
        <p:sp>
          <p:nvSpPr>
            <p:cNvPr id="580" name="AutoShape 159">
              <a:extLst>
                <a:ext uri="{FF2B5EF4-FFF2-40B4-BE49-F238E27FC236}">
                  <a16:creationId xmlns="" xmlns:a16="http://schemas.microsoft.com/office/drawing/2014/main" id="{28F78D7E-F151-476D-A80C-7498CF5DA5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2" y="1447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161">
              <a:extLst>
                <a:ext uri="{FF2B5EF4-FFF2-40B4-BE49-F238E27FC236}">
                  <a16:creationId xmlns="" xmlns:a16="http://schemas.microsoft.com/office/drawing/2014/main" id="{04D95790-A07C-4021-AD21-6FA77B035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" y="1453"/>
              <a:ext cx="263" cy="248"/>
            </a:xfrm>
            <a:custGeom>
              <a:avLst/>
              <a:gdLst>
                <a:gd name="T0" fmla="*/ 320 w 425"/>
                <a:gd name="T1" fmla="*/ 0 h 400"/>
                <a:gd name="T2" fmla="*/ 320 w 425"/>
                <a:gd name="T3" fmla="*/ 0 h 400"/>
                <a:gd name="T4" fmla="*/ 320 w 425"/>
                <a:gd name="T5" fmla="*/ 26 h 400"/>
                <a:gd name="T6" fmla="*/ 107 w 425"/>
                <a:gd name="T7" fmla="*/ 26 h 400"/>
                <a:gd name="T8" fmla="*/ 107 w 425"/>
                <a:gd name="T9" fmla="*/ 0 h 400"/>
                <a:gd name="T10" fmla="*/ 80 w 425"/>
                <a:gd name="T11" fmla="*/ 0 h 400"/>
                <a:gd name="T12" fmla="*/ 80 w 425"/>
                <a:gd name="T13" fmla="*/ 26 h 400"/>
                <a:gd name="T14" fmla="*/ 0 w 425"/>
                <a:gd name="T15" fmla="*/ 26 h 400"/>
                <a:gd name="T16" fmla="*/ 0 w 425"/>
                <a:gd name="T17" fmla="*/ 400 h 400"/>
                <a:gd name="T18" fmla="*/ 425 w 425"/>
                <a:gd name="T19" fmla="*/ 400 h 400"/>
                <a:gd name="T20" fmla="*/ 425 w 425"/>
                <a:gd name="T21" fmla="*/ 26 h 400"/>
                <a:gd name="T22" fmla="*/ 347 w 425"/>
                <a:gd name="T23" fmla="*/ 26 h 400"/>
                <a:gd name="T24" fmla="*/ 347 w 425"/>
                <a:gd name="T25" fmla="*/ 0 h 400"/>
                <a:gd name="T26" fmla="*/ 320 w 425"/>
                <a:gd name="T27" fmla="*/ 0 h 400"/>
                <a:gd name="T28" fmla="*/ 347 w 425"/>
                <a:gd name="T29" fmla="*/ 80 h 400"/>
                <a:gd name="T30" fmla="*/ 347 w 425"/>
                <a:gd name="T31" fmla="*/ 80 h 400"/>
                <a:gd name="T32" fmla="*/ 347 w 425"/>
                <a:gd name="T33" fmla="*/ 53 h 400"/>
                <a:gd name="T34" fmla="*/ 400 w 425"/>
                <a:gd name="T35" fmla="*/ 53 h 400"/>
                <a:gd name="T36" fmla="*/ 400 w 425"/>
                <a:gd name="T37" fmla="*/ 106 h 400"/>
                <a:gd name="T38" fmla="*/ 27 w 425"/>
                <a:gd name="T39" fmla="*/ 106 h 400"/>
                <a:gd name="T40" fmla="*/ 27 w 425"/>
                <a:gd name="T41" fmla="*/ 53 h 400"/>
                <a:gd name="T42" fmla="*/ 80 w 425"/>
                <a:gd name="T43" fmla="*/ 53 h 400"/>
                <a:gd name="T44" fmla="*/ 80 w 425"/>
                <a:gd name="T45" fmla="*/ 80 h 400"/>
                <a:gd name="T46" fmla="*/ 107 w 425"/>
                <a:gd name="T47" fmla="*/ 80 h 400"/>
                <a:gd name="T48" fmla="*/ 107 w 425"/>
                <a:gd name="T49" fmla="*/ 53 h 400"/>
                <a:gd name="T50" fmla="*/ 320 w 425"/>
                <a:gd name="T51" fmla="*/ 53 h 400"/>
                <a:gd name="T52" fmla="*/ 320 w 425"/>
                <a:gd name="T53" fmla="*/ 80 h 400"/>
                <a:gd name="T54" fmla="*/ 347 w 425"/>
                <a:gd name="T55" fmla="*/ 80 h 400"/>
                <a:gd name="T56" fmla="*/ 322 w 425"/>
                <a:gd name="T57" fmla="*/ 158 h 400"/>
                <a:gd name="T58" fmla="*/ 322 w 425"/>
                <a:gd name="T59" fmla="*/ 158 h 400"/>
                <a:gd name="T60" fmla="*/ 348 w 425"/>
                <a:gd name="T61" fmla="*/ 158 h 400"/>
                <a:gd name="T62" fmla="*/ 348 w 425"/>
                <a:gd name="T63" fmla="*/ 345 h 400"/>
                <a:gd name="T64" fmla="*/ 322 w 425"/>
                <a:gd name="T65" fmla="*/ 345 h 400"/>
                <a:gd name="T66" fmla="*/ 322 w 425"/>
                <a:gd name="T67" fmla="*/ 158 h 400"/>
                <a:gd name="T68" fmla="*/ 242 w 425"/>
                <a:gd name="T69" fmla="*/ 158 h 400"/>
                <a:gd name="T70" fmla="*/ 242 w 425"/>
                <a:gd name="T71" fmla="*/ 158 h 400"/>
                <a:gd name="T72" fmla="*/ 268 w 425"/>
                <a:gd name="T73" fmla="*/ 158 h 400"/>
                <a:gd name="T74" fmla="*/ 268 w 425"/>
                <a:gd name="T75" fmla="*/ 345 h 400"/>
                <a:gd name="T76" fmla="*/ 242 w 425"/>
                <a:gd name="T77" fmla="*/ 345 h 400"/>
                <a:gd name="T78" fmla="*/ 242 w 425"/>
                <a:gd name="T79" fmla="*/ 158 h 400"/>
                <a:gd name="T80" fmla="*/ 162 w 425"/>
                <a:gd name="T81" fmla="*/ 158 h 400"/>
                <a:gd name="T82" fmla="*/ 162 w 425"/>
                <a:gd name="T83" fmla="*/ 158 h 400"/>
                <a:gd name="T84" fmla="*/ 188 w 425"/>
                <a:gd name="T85" fmla="*/ 158 h 400"/>
                <a:gd name="T86" fmla="*/ 188 w 425"/>
                <a:gd name="T87" fmla="*/ 345 h 400"/>
                <a:gd name="T88" fmla="*/ 162 w 425"/>
                <a:gd name="T89" fmla="*/ 345 h 400"/>
                <a:gd name="T90" fmla="*/ 162 w 425"/>
                <a:gd name="T91" fmla="*/ 158 h 400"/>
                <a:gd name="T92" fmla="*/ 82 w 425"/>
                <a:gd name="T93" fmla="*/ 158 h 400"/>
                <a:gd name="T94" fmla="*/ 82 w 425"/>
                <a:gd name="T95" fmla="*/ 158 h 400"/>
                <a:gd name="T96" fmla="*/ 108 w 425"/>
                <a:gd name="T97" fmla="*/ 158 h 400"/>
                <a:gd name="T98" fmla="*/ 108 w 425"/>
                <a:gd name="T99" fmla="*/ 345 h 400"/>
                <a:gd name="T100" fmla="*/ 82 w 425"/>
                <a:gd name="T101" fmla="*/ 345 h 400"/>
                <a:gd name="T102" fmla="*/ 82 w 425"/>
                <a:gd name="T103" fmla="*/ 15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5" h="400">
                  <a:moveTo>
                    <a:pt x="320" y="0"/>
                  </a:moveTo>
                  <a:lnTo>
                    <a:pt x="320" y="0"/>
                  </a:lnTo>
                  <a:lnTo>
                    <a:pt x="320" y="26"/>
                  </a:lnTo>
                  <a:lnTo>
                    <a:pt x="107" y="26"/>
                  </a:lnTo>
                  <a:lnTo>
                    <a:pt x="107" y="0"/>
                  </a:lnTo>
                  <a:lnTo>
                    <a:pt x="80" y="0"/>
                  </a:lnTo>
                  <a:lnTo>
                    <a:pt x="80" y="26"/>
                  </a:lnTo>
                  <a:lnTo>
                    <a:pt x="0" y="26"/>
                  </a:lnTo>
                  <a:lnTo>
                    <a:pt x="0" y="400"/>
                  </a:lnTo>
                  <a:lnTo>
                    <a:pt x="425" y="400"/>
                  </a:lnTo>
                  <a:lnTo>
                    <a:pt x="425" y="26"/>
                  </a:lnTo>
                  <a:lnTo>
                    <a:pt x="347" y="26"/>
                  </a:lnTo>
                  <a:lnTo>
                    <a:pt x="347" y="0"/>
                  </a:lnTo>
                  <a:lnTo>
                    <a:pt x="320" y="0"/>
                  </a:lnTo>
                  <a:close/>
                  <a:moveTo>
                    <a:pt x="347" y="80"/>
                  </a:moveTo>
                  <a:lnTo>
                    <a:pt x="347" y="80"/>
                  </a:lnTo>
                  <a:lnTo>
                    <a:pt x="347" y="53"/>
                  </a:lnTo>
                  <a:lnTo>
                    <a:pt x="400" y="53"/>
                  </a:lnTo>
                  <a:lnTo>
                    <a:pt x="400" y="106"/>
                  </a:lnTo>
                  <a:lnTo>
                    <a:pt x="27" y="106"/>
                  </a:lnTo>
                  <a:lnTo>
                    <a:pt x="27" y="53"/>
                  </a:lnTo>
                  <a:lnTo>
                    <a:pt x="80" y="53"/>
                  </a:lnTo>
                  <a:lnTo>
                    <a:pt x="80" y="80"/>
                  </a:lnTo>
                  <a:lnTo>
                    <a:pt x="107" y="80"/>
                  </a:lnTo>
                  <a:lnTo>
                    <a:pt x="107" y="53"/>
                  </a:lnTo>
                  <a:lnTo>
                    <a:pt x="320" y="53"/>
                  </a:lnTo>
                  <a:lnTo>
                    <a:pt x="320" y="80"/>
                  </a:lnTo>
                  <a:lnTo>
                    <a:pt x="347" y="80"/>
                  </a:lnTo>
                  <a:close/>
                  <a:moveTo>
                    <a:pt x="322" y="158"/>
                  </a:moveTo>
                  <a:lnTo>
                    <a:pt x="322" y="158"/>
                  </a:lnTo>
                  <a:lnTo>
                    <a:pt x="348" y="158"/>
                  </a:lnTo>
                  <a:lnTo>
                    <a:pt x="348" y="345"/>
                  </a:lnTo>
                  <a:lnTo>
                    <a:pt x="322" y="345"/>
                  </a:lnTo>
                  <a:lnTo>
                    <a:pt x="322" y="158"/>
                  </a:lnTo>
                  <a:close/>
                  <a:moveTo>
                    <a:pt x="242" y="158"/>
                  </a:moveTo>
                  <a:lnTo>
                    <a:pt x="242" y="158"/>
                  </a:lnTo>
                  <a:lnTo>
                    <a:pt x="268" y="158"/>
                  </a:lnTo>
                  <a:lnTo>
                    <a:pt x="268" y="345"/>
                  </a:lnTo>
                  <a:lnTo>
                    <a:pt x="242" y="345"/>
                  </a:lnTo>
                  <a:lnTo>
                    <a:pt x="242" y="158"/>
                  </a:lnTo>
                  <a:close/>
                  <a:moveTo>
                    <a:pt x="162" y="158"/>
                  </a:moveTo>
                  <a:lnTo>
                    <a:pt x="162" y="158"/>
                  </a:lnTo>
                  <a:lnTo>
                    <a:pt x="188" y="158"/>
                  </a:lnTo>
                  <a:lnTo>
                    <a:pt x="188" y="345"/>
                  </a:lnTo>
                  <a:lnTo>
                    <a:pt x="162" y="345"/>
                  </a:lnTo>
                  <a:lnTo>
                    <a:pt x="162" y="158"/>
                  </a:lnTo>
                  <a:close/>
                  <a:moveTo>
                    <a:pt x="82" y="158"/>
                  </a:moveTo>
                  <a:lnTo>
                    <a:pt x="82" y="158"/>
                  </a:lnTo>
                  <a:lnTo>
                    <a:pt x="108" y="158"/>
                  </a:lnTo>
                  <a:lnTo>
                    <a:pt x="108" y="345"/>
                  </a:lnTo>
                  <a:lnTo>
                    <a:pt x="82" y="345"/>
                  </a:lnTo>
                  <a:lnTo>
                    <a:pt x="82" y="1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2" name="Group 164">
            <a:extLst>
              <a:ext uri="{FF2B5EF4-FFF2-40B4-BE49-F238E27FC236}">
                <a16:creationId xmlns="" xmlns:a16="http://schemas.microsoft.com/office/drawing/2014/main" id="{B9B91DC5-1B28-4FF3-9A24-91208F9E09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18625" y="2293938"/>
            <a:ext cx="406400" cy="406400"/>
            <a:chOff x="5870" y="1445"/>
            <a:chExt cx="256" cy="256"/>
          </a:xfrm>
        </p:grpSpPr>
        <p:sp>
          <p:nvSpPr>
            <p:cNvPr id="583" name="AutoShape 163">
              <a:extLst>
                <a:ext uri="{FF2B5EF4-FFF2-40B4-BE49-F238E27FC236}">
                  <a16:creationId xmlns="" xmlns:a16="http://schemas.microsoft.com/office/drawing/2014/main" id="{66078DF3-53DF-44BE-91A9-725E1FF46E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70" y="1445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165">
              <a:extLst>
                <a:ext uri="{FF2B5EF4-FFF2-40B4-BE49-F238E27FC236}">
                  <a16:creationId xmlns="" xmlns:a16="http://schemas.microsoft.com/office/drawing/2014/main" id="{7EDCBFD8-1A9F-4FD6-A32C-E5DDF5222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1" y="1451"/>
              <a:ext cx="263" cy="248"/>
            </a:xfrm>
            <a:custGeom>
              <a:avLst/>
              <a:gdLst>
                <a:gd name="T0" fmla="*/ 320 w 425"/>
                <a:gd name="T1" fmla="*/ 0 h 400"/>
                <a:gd name="T2" fmla="*/ 107 w 425"/>
                <a:gd name="T3" fmla="*/ 26 h 400"/>
                <a:gd name="T4" fmla="*/ 80 w 425"/>
                <a:gd name="T5" fmla="*/ 0 h 400"/>
                <a:gd name="T6" fmla="*/ 0 w 425"/>
                <a:gd name="T7" fmla="*/ 26 h 400"/>
                <a:gd name="T8" fmla="*/ 425 w 425"/>
                <a:gd name="T9" fmla="*/ 400 h 400"/>
                <a:gd name="T10" fmla="*/ 347 w 425"/>
                <a:gd name="T11" fmla="*/ 26 h 400"/>
                <a:gd name="T12" fmla="*/ 320 w 425"/>
                <a:gd name="T13" fmla="*/ 0 h 400"/>
                <a:gd name="T14" fmla="*/ 347 w 425"/>
                <a:gd name="T15" fmla="*/ 80 h 400"/>
                <a:gd name="T16" fmla="*/ 400 w 425"/>
                <a:gd name="T17" fmla="*/ 53 h 400"/>
                <a:gd name="T18" fmla="*/ 27 w 425"/>
                <a:gd name="T19" fmla="*/ 106 h 400"/>
                <a:gd name="T20" fmla="*/ 80 w 425"/>
                <a:gd name="T21" fmla="*/ 53 h 400"/>
                <a:gd name="T22" fmla="*/ 107 w 425"/>
                <a:gd name="T23" fmla="*/ 80 h 400"/>
                <a:gd name="T24" fmla="*/ 320 w 425"/>
                <a:gd name="T25" fmla="*/ 53 h 400"/>
                <a:gd name="T26" fmla="*/ 347 w 425"/>
                <a:gd name="T27" fmla="*/ 80 h 400"/>
                <a:gd name="T28" fmla="*/ 320 w 425"/>
                <a:gd name="T29" fmla="*/ 160 h 400"/>
                <a:gd name="T30" fmla="*/ 347 w 425"/>
                <a:gd name="T31" fmla="*/ 186 h 400"/>
                <a:gd name="T32" fmla="*/ 320 w 425"/>
                <a:gd name="T33" fmla="*/ 160 h 400"/>
                <a:gd name="T34" fmla="*/ 240 w 425"/>
                <a:gd name="T35" fmla="*/ 160 h 400"/>
                <a:gd name="T36" fmla="*/ 267 w 425"/>
                <a:gd name="T37" fmla="*/ 186 h 400"/>
                <a:gd name="T38" fmla="*/ 240 w 425"/>
                <a:gd name="T39" fmla="*/ 160 h 400"/>
                <a:gd name="T40" fmla="*/ 160 w 425"/>
                <a:gd name="T41" fmla="*/ 160 h 400"/>
                <a:gd name="T42" fmla="*/ 187 w 425"/>
                <a:gd name="T43" fmla="*/ 186 h 400"/>
                <a:gd name="T44" fmla="*/ 160 w 425"/>
                <a:gd name="T45" fmla="*/ 160 h 400"/>
                <a:gd name="T46" fmla="*/ 320 w 425"/>
                <a:gd name="T47" fmla="*/ 213 h 400"/>
                <a:gd name="T48" fmla="*/ 347 w 425"/>
                <a:gd name="T49" fmla="*/ 240 h 400"/>
                <a:gd name="T50" fmla="*/ 320 w 425"/>
                <a:gd name="T51" fmla="*/ 213 h 400"/>
                <a:gd name="T52" fmla="*/ 240 w 425"/>
                <a:gd name="T53" fmla="*/ 213 h 400"/>
                <a:gd name="T54" fmla="*/ 267 w 425"/>
                <a:gd name="T55" fmla="*/ 240 h 400"/>
                <a:gd name="T56" fmla="*/ 240 w 425"/>
                <a:gd name="T57" fmla="*/ 213 h 400"/>
                <a:gd name="T58" fmla="*/ 160 w 425"/>
                <a:gd name="T59" fmla="*/ 213 h 400"/>
                <a:gd name="T60" fmla="*/ 187 w 425"/>
                <a:gd name="T61" fmla="*/ 240 h 400"/>
                <a:gd name="T62" fmla="*/ 160 w 425"/>
                <a:gd name="T63" fmla="*/ 213 h 400"/>
                <a:gd name="T64" fmla="*/ 80 w 425"/>
                <a:gd name="T65" fmla="*/ 213 h 400"/>
                <a:gd name="T66" fmla="*/ 107 w 425"/>
                <a:gd name="T67" fmla="*/ 240 h 400"/>
                <a:gd name="T68" fmla="*/ 80 w 425"/>
                <a:gd name="T69" fmla="*/ 213 h 400"/>
                <a:gd name="T70" fmla="*/ 320 w 425"/>
                <a:gd name="T71" fmla="*/ 266 h 400"/>
                <a:gd name="T72" fmla="*/ 347 w 425"/>
                <a:gd name="T73" fmla="*/ 293 h 400"/>
                <a:gd name="T74" fmla="*/ 320 w 425"/>
                <a:gd name="T75" fmla="*/ 266 h 400"/>
                <a:gd name="T76" fmla="*/ 240 w 425"/>
                <a:gd name="T77" fmla="*/ 266 h 400"/>
                <a:gd name="T78" fmla="*/ 267 w 425"/>
                <a:gd name="T79" fmla="*/ 293 h 400"/>
                <a:gd name="T80" fmla="*/ 240 w 425"/>
                <a:gd name="T81" fmla="*/ 266 h 400"/>
                <a:gd name="T82" fmla="*/ 160 w 425"/>
                <a:gd name="T83" fmla="*/ 266 h 400"/>
                <a:gd name="T84" fmla="*/ 187 w 425"/>
                <a:gd name="T85" fmla="*/ 293 h 400"/>
                <a:gd name="T86" fmla="*/ 160 w 425"/>
                <a:gd name="T87" fmla="*/ 266 h 400"/>
                <a:gd name="T88" fmla="*/ 80 w 425"/>
                <a:gd name="T89" fmla="*/ 266 h 400"/>
                <a:gd name="T90" fmla="*/ 107 w 425"/>
                <a:gd name="T91" fmla="*/ 293 h 400"/>
                <a:gd name="T92" fmla="*/ 80 w 425"/>
                <a:gd name="T93" fmla="*/ 266 h 400"/>
                <a:gd name="T94" fmla="*/ 240 w 425"/>
                <a:gd name="T95" fmla="*/ 319 h 400"/>
                <a:gd name="T96" fmla="*/ 267 w 425"/>
                <a:gd name="T97" fmla="*/ 346 h 400"/>
                <a:gd name="T98" fmla="*/ 240 w 425"/>
                <a:gd name="T99" fmla="*/ 319 h 400"/>
                <a:gd name="T100" fmla="*/ 160 w 425"/>
                <a:gd name="T101" fmla="*/ 319 h 400"/>
                <a:gd name="T102" fmla="*/ 187 w 425"/>
                <a:gd name="T103" fmla="*/ 346 h 400"/>
                <a:gd name="T104" fmla="*/ 160 w 425"/>
                <a:gd name="T105" fmla="*/ 319 h 400"/>
                <a:gd name="T106" fmla="*/ 80 w 425"/>
                <a:gd name="T107" fmla="*/ 319 h 400"/>
                <a:gd name="T108" fmla="*/ 107 w 425"/>
                <a:gd name="T109" fmla="*/ 346 h 400"/>
                <a:gd name="T110" fmla="*/ 80 w 425"/>
                <a:gd name="T111" fmla="*/ 3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5" h="400">
                  <a:moveTo>
                    <a:pt x="320" y="0"/>
                  </a:moveTo>
                  <a:lnTo>
                    <a:pt x="320" y="0"/>
                  </a:lnTo>
                  <a:lnTo>
                    <a:pt x="320" y="26"/>
                  </a:lnTo>
                  <a:lnTo>
                    <a:pt x="107" y="26"/>
                  </a:lnTo>
                  <a:lnTo>
                    <a:pt x="107" y="0"/>
                  </a:lnTo>
                  <a:lnTo>
                    <a:pt x="80" y="0"/>
                  </a:lnTo>
                  <a:lnTo>
                    <a:pt x="80" y="26"/>
                  </a:lnTo>
                  <a:lnTo>
                    <a:pt x="0" y="26"/>
                  </a:lnTo>
                  <a:lnTo>
                    <a:pt x="0" y="400"/>
                  </a:lnTo>
                  <a:lnTo>
                    <a:pt x="425" y="400"/>
                  </a:lnTo>
                  <a:lnTo>
                    <a:pt x="425" y="26"/>
                  </a:lnTo>
                  <a:lnTo>
                    <a:pt x="347" y="26"/>
                  </a:lnTo>
                  <a:lnTo>
                    <a:pt x="347" y="0"/>
                  </a:lnTo>
                  <a:lnTo>
                    <a:pt x="320" y="0"/>
                  </a:lnTo>
                  <a:close/>
                  <a:moveTo>
                    <a:pt x="347" y="80"/>
                  </a:moveTo>
                  <a:lnTo>
                    <a:pt x="347" y="80"/>
                  </a:lnTo>
                  <a:lnTo>
                    <a:pt x="347" y="53"/>
                  </a:lnTo>
                  <a:lnTo>
                    <a:pt x="400" y="53"/>
                  </a:lnTo>
                  <a:lnTo>
                    <a:pt x="400" y="106"/>
                  </a:lnTo>
                  <a:lnTo>
                    <a:pt x="27" y="106"/>
                  </a:lnTo>
                  <a:lnTo>
                    <a:pt x="27" y="53"/>
                  </a:lnTo>
                  <a:lnTo>
                    <a:pt x="80" y="53"/>
                  </a:lnTo>
                  <a:lnTo>
                    <a:pt x="80" y="80"/>
                  </a:lnTo>
                  <a:lnTo>
                    <a:pt x="107" y="80"/>
                  </a:lnTo>
                  <a:lnTo>
                    <a:pt x="107" y="53"/>
                  </a:lnTo>
                  <a:lnTo>
                    <a:pt x="320" y="53"/>
                  </a:lnTo>
                  <a:lnTo>
                    <a:pt x="320" y="80"/>
                  </a:lnTo>
                  <a:lnTo>
                    <a:pt x="347" y="80"/>
                  </a:lnTo>
                  <a:close/>
                  <a:moveTo>
                    <a:pt x="320" y="160"/>
                  </a:moveTo>
                  <a:lnTo>
                    <a:pt x="320" y="160"/>
                  </a:lnTo>
                  <a:lnTo>
                    <a:pt x="347" y="160"/>
                  </a:lnTo>
                  <a:lnTo>
                    <a:pt x="347" y="186"/>
                  </a:lnTo>
                  <a:lnTo>
                    <a:pt x="320" y="186"/>
                  </a:lnTo>
                  <a:lnTo>
                    <a:pt x="320" y="160"/>
                  </a:lnTo>
                  <a:close/>
                  <a:moveTo>
                    <a:pt x="240" y="160"/>
                  </a:moveTo>
                  <a:lnTo>
                    <a:pt x="240" y="160"/>
                  </a:lnTo>
                  <a:lnTo>
                    <a:pt x="267" y="160"/>
                  </a:lnTo>
                  <a:lnTo>
                    <a:pt x="267" y="186"/>
                  </a:lnTo>
                  <a:lnTo>
                    <a:pt x="240" y="186"/>
                  </a:lnTo>
                  <a:lnTo>
                    <a:pt x="240" y="160"/>
                  </a:lnTo>
                  <a:close/>
                  <a:moveTo>
                    <a:pt x="160" y="160"/>
                  </a:moveTo>
                  <a:lnTo>
                    <a:pt x="160" y="160"/>
                  </a:lnTo>
                  <a:lnTo>
                    <a:pt x="187" y="160"/>
                  </a:lnTo>
                  <a:lnTo>
                    <a:pt x="187" y="186"/>
                  </a:lnTo>
                  <a:lnTo>
                    <a:pt x="160" y="186"/>
                  </a:lnTo>
                  <a:lnTo>
                    <a:pt x="160" y="160"/>
                  </a:lnTo>
                  <a:close/>
                  <a:moveTo>
                    <a:pt x="320" y="213"/>
                  </a:moveTo>
                  <a:lnTo>
                    <a:pt x="320" y="213"/>
                  </a:lnTo>
                  <a:lnTo>
                    <a:pt x="347" y="213"/>
                  </a:lnTo>
                  <a:lnTo>
                    <a:pt x="347" y="240"/>
                  </a:lnTo>
                  <a:lnTo>
                    <a:pt x="320" y="240"/>
                  </a:lnTo>
                  <a:lnTo>
                    <a:pt x="320" y="213"/>
                  </a:lnTo>
                  <a:close/>
                  <a:moveTo>
                    <a:pt x="240" y="213"/>
                  </a:moveTo>
                  <a:lnTo>
                    <a:pt x="240" y="213"/>
                  </a:lnTo>
                  <a:lnTo>
                    <a:pt x="267" y="213"/>
                  </a:lnTo>
                  <a:lnTo>
                    <a:pt x="267" y="240"/>
                  </a:lnTo>
                  <a:lnTo>
                    <a:pt x="240" y="240"/>
                  </a:lnTo>
                  <a:lnTo>
                    <a:pt x="240" y="213"/>
                  </a:lnTo>
                  <a:close/>
                  <a:moveTo>
                    <a:pt x="160" y="213"/>
                  </a:moveTo>
                  <a:lnTo>
                    <a:pt x="160" y="213"/>
                  </a:lnTo>
                  <a:lnTo>
                    <a:pt x="187" y="213"/>
                  </a:lnTo>
                  <a:lnTo>
                    <a:pt x="187" y="240"/>
                  </a:lnTo>
                  <a:lnTo>
                    <a:pt x="160" y="240"/>
                  </a:lnTo>
                  <a:lnTo>
                    <a:pt x="160" y="213"/>
                  </a:lnTo>
                  <a:close/>
                  <a:moveTo>
                    <a:pt x="80" y="213"/>
                  </a:moveTo>
                  <a:lnTo>
                    <a:pt x="80" y="213"/>
                  </a:lnTo>
                  <a:lnTo>
                    <a:pt x="107" y="213"/>
                  </a:lnTo>
                  <a:lnTo>
                    <a:pt x="107" y="240"/>
                  </a:lnTo>
                  <a:lnTo>
                    <a:pt x="80" y="240"/>
                  </a:lnTo>
                  <a:lnTo>
                    <a:pt x="80" y="213"/>
                  </a:lnTo>
                  <a:close/>
                  <a:moveTo>
                    <a:pt x="320" y="266"/>
                  </a:moveTo>
                  <a:lnTo>
                    <a:pt x="320" y="266"/>
                  </a:lnTo>
                  <a:lnTo>
                    <a:pt x="347" y="266"/>
                  </a:lnTo>
                  <a:lnTo>
                    <a:pt x="347" y="293"/>
                  </a:lnTo>
                  <a:lnTo>
                    <a:pt x="320" y="293"/>
                  </a:lnTo>
                  <a:lnTo>
                    <a:pt x="320" y="266"/>
                  </a:lnTo>
                  <a:close/>
                  <a:moveTo>
                    <a:pt x="240" y="266"/>
                  </a:moveTo>
                  <a:lnTo>
                    <a:pt x="240" y="266"/>
                  </a:lnTo>
                  <a:lnTo>
                    <a:pt x="267" y="266"/>
                  </a:lnTo>
                  <a:lnTo>
                    <a:pt x="267" y="293"/>
                  </a:lnTo>
                  <a:lnTo>
                    <a:pt x="240" y="293"/>
                  </a:lnTo>
                  <a:lnTo>
                    <a:pt x="240" y="266"/>
                  </a:lnTo>
                  <a:close/>
                  <a:moveTo>
                    <a:pt x="160" y="266"/>
                  </a:moveTo>
                  <a:lnTo>
                    <a:pt x="160" y="266"/>
                  </a:lnTo>
                  <a:lnTo>
                    <a:pt x="187" y="266"/>
                  </a:lnTo>
                  <a:lnTo>
                    <a:pt x="187" y="293"/>
                  </a:lnTo>
                  <a:lnTo>
                    <a:pt x="160" y="293"/>
                  </a:lnTo>
                  <a:lnTo>
                    <a:pt x="160" y="266"/>
                  </a:lnTo>
                  <a:close/>
                  <a:moveTo>
                    <a:pt x="80" y="266"/>
                  </a:moveTo>
                  <a:lnTo>
                    <a:pt x="80" y="266"/>
                  </a:lnTo>
                  <a:lnTo>
                    <a:pt x="107" y="266"/>
                  </a:lnTo>
                  <a:lnTo>
                    <a:pt x="107" y="293"/>
                  </a:lnTo>
                  <a:lnTo>
                    <a:pt x="80" y="293"/>
                  </a:lnTo>
                  <a:lnTo>
                    <a:pt x="80" y="266"/>
                  </a:lnTo>
                  <a:close/>
                  <a:moveTo>
                    <a:pt x="240" y="319"/>
                  </a:moveTo>
                  <a:lnTo>
                    <a:pt x="240" y="319"/>
                  </a:lnTo>
                  <a:lnTo>
                    <a:pt x="267" y="319"/>
                  </a:lnTo>
                  <a:lnTo>
                    <a:pt x="267" y="346"/>
                  </a:lnTo>
                  <a:lnTo>
                    <a:pt x="240" y="346"/>
                  </a:lnTo>
                  <a:lnTo>
                    <a:pt x="240" y="319"/>
                  </a:lnTo>
                  <a:close/>
                  <a:moveTo>
                    <a:pt x="160" y="319"/>
                  </a:moveTo>
                  <a:lnTo>
                    <a:pt x="160" y="319"/>
                  </a:lnTo>
                  <a:lnTo>
                    <a:pt x="187" y="319"/>
                  </a:lnTo>
                  <a:lnTo>
                    <a:pt x="187" y="346"/>
                  </a:lnTo>
                  <a:lnTo>
                    <a:pt x="160" y="346"/>
                  </a:lnTo>
                  <a:lnTo>
                    <a:pt x="160" y="319"/>
                  </a:lnTo>
                  <a:close/>
                  <a:moveTo>
                    <a:pt x="80" y="319"/>
                  </a:moveTo>
                  <a:lnTo>
                    <a:pt x="80" y="319"/>
                  </a:lnTo>
                  <a:lnTo>
                    <a:pt x="107" y="319"/>
                  </a:lnTo>
                  <a:lnTo>
                    <a:pt x="107" y="346"/>
                  </a:lnTo>
                  <a:lnTo>
                    <a:pt x="80" y="346"/>
                  </a:lnTo>
                  <a:lnTo>
                    <a:pt x="80" y="3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5" name="Group 168">
            <a:extLst>
              <a:ext uri="{FF2B5EF4-FFF2-40B4-BE49-F238E27FC236}">
                <a16:creationId xmlns="" xmlns:a16="http://schemas.microsoft.com/office/drawing/2014/main" id="{BD8B80F5-93F1-4617-ADD8-90300B86DD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5438" y="2290763"/>
            <a:ext cx="406400" cy="406400"/>
            <a:chOff x="5005" y="1443"/>
            <a:chExt cx="256" cy="256"/>
          </a:xfrm>
        </p:grpSpPr>
        <p:sp>
          <p:nvSpPr>
            <p:cNvPr id="586" name="AutoShape 167">
              <a:extLst>
                <a:ext uri="{FF2B5EF4-FFF2-40B4-BE49-F238E27FC236}">
                  <a16:creationId xmlns="" xmlns:a16="http://schemas.microsoft.com/office/drawing/2014/main" id="{BFEEDA9A-1931-4A4F-919C-89B9D8A6A69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5" y="144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169">
              <a:extLst>
                <a:ext uri="{FF2B5EF4-FFF2-40B4-BE49-F238E27FC236}">
                  <a16:creationId xmlns="" xmlns:a16="http://schemas.microsoft.com/office/drawing/2014/main" id="{12D6ABAB-B014-4CA9-98C9-3C1923B04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" y="1450"/>
              <a:ext cx="182" cy="244"/>
            </a:xfrm>
            <a:custGeom>
              <a:avLst/>
              <a:gdLst>
                <a:gd name="T0" fmla="*/ 0 w 294"/>
                <a:gd name="T1" fmla="*/ 393 h 393"/>
                <a:gd name="T2" fmla="*/ 0 w 294"/>
                <a:gd name="T3" fmla="*/ 393 h 393"/>
                <a:gd name="T4" fmla="*/ 294 w 294"/>
                <a:gd name="T5" fmla="*/ 393 h 393"/>
                <a:gd name="T6" fmla="*/ 294 w 294"/>
                <a:gd name="T7" fmla="*/ 202 h 393"/>
                <a:gd name="T8" fmla="*/ 267 w 294"/>
                <a:gd name="T9" fmla="*/ 176 h 393"/>
                <a:gd name="T10" fmla="*/ 267 w 294"/>
                <a:gd name="T11" fmla="*/ 0 h 393"/>
                <a:gd name="T12" fmla="*/ 0 w 294"/>
                <a:gd name="T13" fmla="*/ 0 h 393"/>
                <a:gd name="T14" fmla="*/ 0 w 294"/>
                <a:gd name="T1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" h="393">
                  <a:moveTo>
                    <a:pt x="0" y="393"/>
                  </a:moveTo>
                  <a:lnTo>
                    <a:pt x="0" y="393"/>
                  </a:lnTo>
                  <a:lnTo>
                    <a:pt x="294" y="393"/>
                  </a:lnTo>
                  <a:lnTo>
                    <a:pt x="294" y="202"/>
                  </a:lnTo>
                  <a:lnTo>
                    <a:pt x="267" y="176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170">
              <a:extLst>
                <a:ext uri="{FF2B5EF4-FFF2-40B4-BE49-F238E27FC236}">
                  <a16:creationId xmlns="" xmlns:a16="http://schemas.microsoft.com/office/drawing/2014/main" id="{BAB89299-9251-4EFE-9C75-5E3C7B60C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" y="1450"/>
              <a:ext cx="16" cy="111"/>
            </a:xfrm>
            <a:custGeom>
              <a:avLst/>
              <a:gdLst>
                <a:gd name="T0" fmla="*/ 26 w 26"/>
                <a:gd name="T1" fmla="*/ 0 h 178"/>
                <a:gd name="T2" fmla="*/ 26 w 26"/>
                <a:gd name="T3" fmla="*/ 0 h 178"/>
                <a:gd name="T4" fmla="*/ 0 w 26"/>
                <a:gd name="T5" fmla="*/ 0 h 178"/>
                <a:gd name="T6" fmla="*/ 0 w 26"/>
                <a:gd name="T7" fmla="*/ 164 h 178"/>
                <a:gd name="T8" fmla="*/ 13 w 26"/>
                <a:gd name="T9" fmla="*/ 178 h 178"/>
                <a:gd name="T10" fmla="*/ 26 w 26"/>
                <a:gd name="T11" fmla="*/ 164 h 178"/>
                <a:gd name="T12" fmla="*/ 26 w 26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78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3" y="178"/>
                  </a:lnTo>
                  <a:lnTo>
                    <a:pt x="26" y="16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9" name="Group 173">
            <a:extLst>
              <a:ext uri="{FF2B5EF4-FFF2-40B4-BE49-F238E27FC236}">
                <a16:creationId xmlns="" xmlns:a16="http://schemas.microsoft.com/office/drawing/2014/main" id="{FDAF3632-4539-4307-8FEE-986F69256C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0663" y="2290763"/>
            <a:ext cx="406400" cy="406400"/>
            <a:chOff x="4139" y="1443"/>
            <a:chExt cx="256" cy="256"/>
          </a:xfrm>
        </p:grpSpPr>
        <p:sp>
          <p:nvSpPr>
            <p:cNvPr id="590" name="AutoShape 172">
              <a:extLst>
                <a:ext uri="{FF2B5EF4-FFF2-40B4-BE49-F238E27FC236}">
                  <a16:creationId xmlns="" xmlns:a16="http://schemas.microsoft.com/office/drawing/2014/main" id="{9B650D0B-EE57-4120-9B29-EF55B2D360D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9" y="144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174">
              <a:extLst>
                <a:ext uri="{FF2B5EF4-FFF2-40B4-BE49-F238E27FC236}">
                  <a16:creationId xmlns="" xmlns:a16="http://schemas.microsoft.com/office/drawing/2014/main" id="{BFC7558A-83E3-4DB4-A565-3E4828266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1450"/>
              <a:ext cx="181" cy="244"/>
            </a:xfrm>
            <a:custGeom>
              <a:avLst/>
              <a:gdLst>
                <a:gd name="T0" fmla="*/ 0 w 293"/>
                <a:gd name="T1" fmla="*/ 393 h 393"/>
                <a:gd name="T2" fmla="*/ 0 w 293"/>
                <a:gd name="T3" fmla="*/ 393 h 393"/>
                <a:gd name="T4" fmla="*/ 188 w 293"/>
                <a:gd name="T5" fmla="*/ 393 h 393"/>
                <a:gd name="T6" fmla="*/ 180 w 293"/>
                <a:gd name="T7" fmla="*/ 382 h 393"/>
                <a:gd name="T8" fmla="*/ 170 w 293"/>
                <a:gd name="T9" fmla="*/ 360 h 393"/>
                <a:gd name="T10" fmla="*/ 167 w 293"/>
                <a:gd name="T11" fmla="*/ 335 h 393"/>
                <a:gd name="T12" fmla="*/ 170 w 293"/>
                <a:gd name="T13" fmla="*/ 311 h 393"/>
                <a:gd name="T14" fmla="*/ 180 w 293"/>
                <a:gd name="T15" fmla="*/ 288 h 393"/>
                <a:gd name="T16" fmla="*/ 194 w 293"/>
                <a:gd name="T17" fmla="*/ 270 h 393"/>
                <a:gd name="T18" fmla="*/ 213 w 293"/>
                <a:gd name="T19" fmla="*/ 255 h 393"/>
                <a:gd name="T20" fmla="*/ 235 w 293"/>
                <a:gd name="T21" fmla="*/ 246 h 393"/>
                <a:gd name="T22" fmla="*/ 260 w 293"/>
                <a:gd name="T23" fmla="*/ 242 h 393"/>
                <a:gd name="T24" fmla="*/ 285 w 293"/>
                <a:gd name="T25" fmla="*/ 246 h 393"/>
                <a:gd name="T26" fmla="*/ 293 w 293"/>
                <a:gd name="T27" fmla="*/ 249 h 393"/>
                <a:gd name="T28" fmla="*/ 293 w 293"/>
                <a:gd name="T29" fmla="*/ 202 h 393"/>
                <a:gd name="T30" fmla="*/ 267 w 293"/>
                <a:gd name="T31" fmla="*/ 176 h 393"/>
                <a:gd name="T32" fmla="*/ 267 w 293"/>
                <a:gd name="T33" fmla="*/ 0 h 393"/>
                <a:gd name="T34" fmla="*/ 0 w 293"/>
                <a:gd name="T35" fmla="*/ 0 h 393"/>
                <a:gd name="T36" fmla="*/ 0 w 293"/>
                <a:gd name="T37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393">
                  <a:moveTo>
                    <a:pt x="0" y="393"/>
                  </a:moveTo>
                  <a:lnTo>
                    <a:pt x="0" y="393"/>
                  </a:lnTo>
                  <a:lnTo>
                    <a:pt x="188" y="393"/>
                  </a:lnTo>
                  <a:cubicBezTo>
                    <a:pt x="185" y="390"/>
                    <a:pt x="182" y="386"/>
                    <a:pt x="180" y="382"/>
                  </a:cubicBezTo>
                  <a:cubicBezTo>
                    <a:pt x="176" y="375"/>
                    <a:pt x="173" y="368"/>
                    <a:pt x="170" y="360"/>
                  </a:cubicBezTo>
                  <a:cubicBezTo>
                    <a:pt x="168" y="352"/>
                    <a:pt x="167" y="344"/>
                    <a:pt x="167" y="335"/>
                  </a:cubicBezTo>
                  <a:cubicBezTo>
                    <a:pt x="167" y="327"/>
                    <a:pt x="168" y="318"/>
                    <a:pt x="170" y="311"/>
                  </a:cubicBezTo>
                  <a:cubicBezTo>
                    <a:pt x="173" y="303"/>
                    <a:pt x="176" y="295"/>
                    <a:pt x="180" y="288"/>
                  </a:cubicBezTo>
                  <a:cubicBezTo>
                    <a:pt x="184" y="282"/>
                    <a:pt x="189" y="275"/>
                    <a:pt x="194" y="270"/>
                  </a:cubicBezTo>
                  <a:cubicBezTo>
                    <a:pt x="200" y="264"/>
                    <a:pt x="206" y="259"/>
                    <a:pt x="213" y="255"/>
                  </a:cubicBezTo>
                  <a:cubicBezTo>
                    <a:pt x="220" y="251"/>
                    <a:pt x="227" y="248"/>
                    <a:pt x="235" y="246"/>
                  </a:cubicBezTo>
                  <a:cubicBezTo>
                    <a:pt x="243" y="244"/>
                    <a:pt x="251" y="242"/>
                    <a:pt x="260" y="242"/>
                  </a:cubicBezTo>
                  <a:cubicBezTo>
                    <a:pt x="268" y="242"/>
                    <a:pt x="277" y="244"/>
                    <a:pt x="285" y="246"/>
                  </a:cubicBezTo>
                  <a:cubicBezTo>
                    <a:pt x="288" y="247"/>
                    <a:pt x="290" y="248"/>
                    <a:pt x="293" y="249"/>
                  </a:cubicBezTo>
                  <a:lnTo>
                    <a:pt x="293" y="202"/>
                  </a:lnTo>
                  <a:lnTo>
                    <a:pt x="267" y="176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175">
              <a:extLst>
                <a:ext uri="{FF2B5EF4-FFF2-40B4-BE49-F238E27FC236}">
                  <a16:creationId xmlns="" xmlns:a16="http://schemas.microsoft.com/office/drawing/2014/main" id="{D15B212D-9033-4F90-8473-FEF9A1342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" y="1450"/>
              <a:ext cx="17" cy="111"/>
            </a:xfrm>
            <a:custGeom>
              <a:avLst/>
              <a:gdLst>
                <a:gd name="T0" fmla="*/ 27 w 27"/>
                <a:gd name="T1" fmla="*/ 164 h 178"/>
                <a:gd name="T2" fmla="*/ 27 w 27"/>
                <a:gd name="T3" fmla="*/ 164 h 178"/>
                <a:gd name="T4" fmla="*/ 27 w 27"/>
                <a:gd name="T5" fmla="*/ 0 h 178"/>
                <a:gd name="T6" fmla="*/ 0 w 27"/>
                <a:gd name="T7" fmla="*/ 0 h 178"/>
                <a:gd name="T8" fmla="*/ 0 w 27"/>
                <a:gd name="T9" fmla="*/ 164 h 178"/>
                <a:gd name="T10" fmla="*/ 14 w 27"/>
                <a:gd name="T11" fmla="*/ 178 h 178"/>
                <a:gd name="T12" fmla="*/ 27 w 27"/>
                <a:gd name="T13" fmla="*/ 16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8">
                  <a:moveTo>
                    <a:pt x="27" y="164"/>
                  </a:moveTo>
                  <a:lnTo>
                    <a:pt x="27" y="164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4" y="178"/>
                  </a:lnTo>
                  <a:lnTo>
                    <a:pt x="27" y="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176">
              <a:extLst>
                <a:ext uri="{FF2B5EF4-FFF2-40B4-BE49-F238E27FC236}">
                  <a16:creationId xmlns="" xmlns:a16="http://schemas.microsoft.com/office/drawing/2014/main" id="{3E9BA04E-4F9A-48A3-986A-95FBDB7A6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1624"/>
              <a:ext cx="70" cy="29"/>
            </a:xfrm>
            <a:custGeom>
              <a:avLst/>
              <a:gdLst>
                <a:gd name="T0" fmla="*/ 65 w 112"/>
                <a:gd name="T1" fmla="*/ 2 h 48"/>
                <a:gd name="T2" fmla="*/ 65 w 112"/>
                <a:gd name="T3" fmla="*/ 2 h 48"/>
                <a:gd name="T4" fmla="*/ 52 w 112"/>
                <a:gd name="T5" fmla="*/ 0 h 48"/>
                <a:gd name="T6" fmla="*/ 33 w 112"/>
                <a:gd name="T7" fmla="*/ 4 h 48"/>
                <a:gd name="T8" fmla="*/ 16 w 112"/>
                <a:gd name="T9" fmla="*/ 14 h 48"/>
                <a:gd name="T10" fmla="*/ 5 w 112"/>
                <a:gd name="T11" fmla="*/ 29 h 48"/>
                <a:gd name="T12" fmla="*/ 0 w 112"/>
                <a:gd name="T13" fmla="*/ 48 h 48"/>
                <a:gd name="T14" fmla="*/ 16 w 112"/>
                <a:gd name="T15" fmla="*/ 48 h 48"/>
                <a:gd name="T16" fmla="*/ 19 w 112"/>
                <a:gd name="T17" fmla="*/ 35 h 48"/>
                <a:gd name="T18" fmla="*/ 27 w 112"/>
                <a:gd name="T19" fmla="*/ 25 h 48"/>
                <a:gd name="T20" fmla="*/ 39 w 112"/>
                <a:gd name="T21" fmla="*/ 19 h 48"/>
                <a:gd name="T22" fmla="*/ 52 w 112"/>
                <a:gd name="T23" fmla="*/ 16 h 48"/>
                <a:gd name="T24" fmla="*/ 70 w 112"/>
                <a:gd name="T25" fmla="*/ 21 h 48"/>
                <a:gd name="T26" fmla="*/ 83 w 112"/>
                <a:gd name="T27" fmla="*/ 32 h 48"/>
                <a:gd name="T28" fmla="*/ 64 w 112"/>
                <a:gd name="T29" fmla="*/ 32 h 48"/>
                <a:gd name="T30" fmla="*/ 64 w 112"/>
                <a:gd name="T31" fmla="*/ 48 h 48"/>
                <a:gd name="T32" fmla="*/ 84 w 112"/>
                <a:gd name="T33" fmla="*/ 48 h 48"/>
                <a:gd name="T34" fmla="*/ 112 w 112"/>
                <a:gd name="T35" fmla="*/ 48 h 48"/>
                <a:gd name="T36" fmla="*/ 112 w 112"/>
                <a:gd name="T37" fmla="*/ 0 h 48"/>
                <a:gd name="T38" fmla="*/ 96 w 112"/>
                <a:gd name="T39" fmla="*/ 0 h 48"/>
                <a:gd name="T40" fmla="*/ 96 w 112"/>
                <a:gd name="T41" fmla="*/ 23 h 48"/>
                <a:gd name="T42" fmla="*/ 87 w 112"/>
                <a:gd name="T43" fmla="*/ 13 h 48"/>
                <a:gd name="T44" fmla="*/ 77 w 112"/>
                <a:gd name="T45" fmla="*/ 6 h 48"/>
                <a:gd name="T46" fmla="*/ 65 w 112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48">
                  <a:moveTo>
                    <a:pt x="65" y="2"/>
                  </a:moveTo>
                  <a:lnTo>
                    <a:pt x="65" y="2"/>
                  </a:lnTo>
                  <a:cubicBezTo>
                    <a:pt x="61" y="1"/>
                    <a:pt x="56" y="0"/>
                    <a:pt x="52" y="0"/>
                  </a:cubicBezTo>
                  <a:cubicBezTo>
                    <a:pt x="45" y="0"/>
                    <a:pt x="39" y="2"/>
                    <a:pt x="33" y="4"/>
                  </a:cubicBezTo>
                  <a:cubicBezTo>
                    <a:pt x="27" y="6"/>
                    <a:pt x="21" y="10"/>
                    <a:pt x="16" y="14"/>
                  </a:cubicBezTo>
                  <a:cubicBezTo>
                    <a:pt x="11" y="18"/>
                    <a:pt x="8" y="23"/>
                    <a:pt x="5" y="29"/>
                  </a:cubicBezTo>
                  <a:cubicBezTo>
                    <a:pt x="2" y="35"/>
                    <a:pt x="0" y="41"/>
                    <a:pt x="0" y="48"/>
                  </a:cubicBezTo>
                  <a:lnTo>
                    <a:pt x="16" y="48"/>
                  </a:lnTo>
                  <a:cubicBezTo>
                    <a:pt x="16" y="43"/>
                    <a:pt x="17" y="39"/>
                    <a:pt x="19" y="35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1" y="22"/>
                    <a:pt x="35" y="20"/>
                    <a:pt x="39" y="19"/>
                  </a:cubicBezTo>
                  <a:cubicBezTo>
                    <a:pt x="43" y="17"/>
                    <a:pt x="48" y="16"/>
                    <a:pt x="52" y="16"/>
                  </a:cubicBezTo>
                  <a:cubicBezTo>
                    <a:pt x="58" y="16"/>
                    <a:pt x="64" y="18"/>
                    <a:pt x="70" y="21"/>
                  </a:cubicBezTo>
                  <a:cubicBezTo>
                    <a:pt x="75" y="23"/>
                    <a:pt x="80" y="27"/>
                    <a:pt x="83" y="32"/>
                  </a:cubicBezTo>
                  <a:lnTo>
                    <a:pt x="64" y="32"/>
                  </a:lnTo>
                  <a:lnTo>
                    <a:pt x="64" y="48"/>
                  </a:lnTo>
                  <a:lnTo>
                    <a:pt x="84" y="48"/>
                  </a:lnTo>
                  <a:lnTo>
                    <a:pt x="112" y="48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96" y="23"/>
                  </a:lnTo>
                  <a:cubicBezTo>
                    <a:pt x="94" y="19"/>
                    <a:pt x="91" y="16"/>
                    <a:pt x="87" y="13"/>
                  </a:cubicBezTo>
                  <a:cubicBezTo>
                    <a:pt x="86" y="12"/>
                    <a:pt x="80" y="8"/>
                    <a:pt x="77" y="6"/>
                  </a:cubicBezTo>
                  <a:cubicBezTo>
                    <a:pt x="73" y="4"/>
                    <a:pt x="69" y="3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177">
              <a:extLst>
                <a:ext uri="{FF2B5EF4-FFF2-40B4-BE49-F238E27FC236}">
                  <a16:creationId xmlns="" xmlns:a16="http://schemas.microsoft.com/office/drawing/2014/main" id="{4E4B0CED-976E-4CD7-BE61-35219733D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1663"/>
              <a:ext cx="70" cy="30"/>
            </a:xfrm>
            <a:custGeom>
              <a:avLst/>
              <a:gdLst>
                <a:gd name="T0" fmla="*/ 48 w 112"/>
                <a:gd name="T1" fmla="*/ 0 h 48"/>
                <a:gd name="T2" fmla="*/ 48 w 112"/>
                <a:gd name="T3" fmla="*/ 0 h 48"/>
                <a:gd name="T4" fmla="*/ 0 w 112"/>
                <a:gd name="T5" fmla="*/ 0 h 48"/>
                <a:gd name="T6" fmla="*/ 0 w 112"/>
                <a:gd name="T7" fmla="*/ 48 h 48"/>
                <a:gd name="T8" fmla="*/ 16 w 112"/>
                <a:gd name="T9" fmla="*/ 48 h 48"/>
                <a:gd name="T10" fmla="*/ 16 w 112"/>
                <a:gd name="T11" fmla="*/ 26 h 48"/>
                <a:gd name="T12" fmla="*/ 25 w 112"/>
                <a:gd name="T13" fmla="*/ 35 h 48"/>
                <a:gd name="T14" fmla="*/ 35 w 112"/>
                <a:gd name="T15" fmla="*/ 42 h 48"/>
                <a:gd name="T16" fmla="*/ 47 w 112"/>
                <a:gd name="T17" fmla="*/ 47 h 48"/>
                <a:gd name="T18" fmla="*/ 60 w 112"/>
                <a:gd name="T19" fmla="*/ 48 h 48"/>
                <a:gd name="T20" fmla="*/ 80 w 112"/>
                <a:gd name="T21" fmla="*/ 45 h 48"/>
                <a:gd name="T22" fmla="*/ 84 w 112"/>
                <a:gd name="T23" fmla="*/ 42 h 48"/>
                <a:gd name="T24" fmla="*/ 96 w 112"/>
                <a:gd name="T25" fmla="*/ 35 h 48"/>
                <a:gd name="T26" fmla="*/ 108 w 112"/>
                <a:gd name="T27" fmla="*/ 20 h 48"/>
                <a:gd name="T28" fmla="*/ 112 w 112"/>
                <a:gd name="T29" fmla="*/ 0 h 48"/>
                <a:gd name="T30" fmla="*/ 96 w 112"/>
                <a:gd name="T31" fmla="*/ 0 h 48"/>
                <a:gd name="T32" fmla="*/ 93 w 112"/>
                <a:gd name="T33" fmla="*/ 13 h 48"/>
                <a:gd name="T34" fmla="*/ 85 w 112"/>
                <a:gd name="T35" fmla="*/ 23 h 48"/>
                <a:gd name="T36" fmla="*/ 84 w 112"/>
                <a:gd name="T37" fmla="*/ 24 h 48"/>
                <a:gd name="T38" fmla="*/ 73 w 112"/>
                <a:gd name="T39" fmla="*/ 30 h 48"/>
                <a:gd name="T40" fmla="*/ 60 w 112"/>
                <a:gd name="T41" fmla="*/ 32 h 48"/>
                <a:gd name="T42" fmla="*/ 43 w 112"/>
                <a:gd name="T43" fmla="*/ 28 h 48"/>
                <a:gd name="T44" fmla="*/ 29 w 112"/>
                <a:gd name="T45" fmla="*/ 16 h 48"/>
                <a:gd name="T46" fmla="*/ 48 w 112"/>
                <a:gd name="T47" fmla="*/ 16 h 48"/>
                <a:gd name="T48" fmla="*/ 48 w 112"/>
                <a:gd name="T4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48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16" y="26"/>
                  </a:lnTo>
                  <a:cubicBezTo>
                    <a:pt x="19" y="29"/>
                    <a:pt x="22" y="33"/>
                    <a:pt x="25" y="35"/>
                  </a:cubicBezTo>
                  <a:cubicBezTo>
                    <a:pt x="28" y="38"/>
                    <a:pt x="32" y="40"/>
                    <a:pt x="35" y="42"/>
                  </a:cubicBezTo>
                  <a:cubicBezTo>
                    <a:pt x="39" y="44"/>
                    <a:pt x="43" y="46"/>
                    <a:pt x="47" y="47"/>
                  </a:cubicBezTo>
                  <a:cubicBezTo>
                    <a:pt x="52" y="48"/>
                    <a:pt x="56" y="48"/>
                    <a:pt x="60" y="48"/>
                  </a:cubicBezTo>
                  <a:cubicBezTo>
                    <a:pt x="67" y="48"/>
                    <a:pt x="73" y="47"/>
                    <a:pt x="80" y="45"/>
                  </a:cubicBezTo>
                  <a:cubicBezTo>
                    <a:pt x="81" y="44"/>
                    <a:pt x="83" y="43"/>
                    <a:pt x="84" y="42"/>
                  </a:cubicBezTo>
                  <a:cubicBezTo>
                    <a:pt x="89" y="40"/>
                    <a:pt x="93" y="38"/>
                    <a:pt x="96" y="35"/>
                  </a:cubicBezTo>
                  <a:cubicBezTo>
                    <a:pt x="101" y="31"/>
                    <a:pt x="105" y="25"/>
                    <a:pt x="108" y="20"/>
                  </a:cubicBezTo>
                  <a:cubicBezTo>
                    <a:pt x="111" y="14"/>
                    <a:pt x="112" y="7"/>
                    <a:pt x="112" y="0"/>
                  </a:cubicBezTo>
                  <a:lnTo>
                    <a:pt x="96" y="0"/>
                  </a:lnTo>
                  <a:cubicBezTo>
                    <a:pt x="96" y="5"/>
                    <a:pt x="95" y="9"/>
                    <a:pt x="93" y="13"/>
                  </a:cubicBezTo>
                  <a:cubicBezTo>
                    <a:pt x="91" y="17"/>
                    <a:pt x="88" y="21"/>
                    <a:pt x="85" y="23"/>
                  </a:cubicBezTo>
                  <a:cubicBezTo>
                    <a:pt x="85" y="23"/>
                    <a:pt x="84" y="24"/>
                    <a:pt x="84" y="24"/>
                  </a:cubicBezTo>
                  <a:cubicBezTo>
                    <a:pt x="81" y="26"/>
                    <a:pt x="77" y="28"/>
                    <a:pt x="73" y="30"/>
                  </a:cubicBezTo>
                  <a:cubicBezTo>
                    <a:pt x="69" y="31"/>
                    <a:pt x="65" y="32"/>
                    <a:pt x="60" y="32"/>
                  </a:cubicBezTo>
                  <a:cubicBezTo>
                    <a:pt x="54" y="32"/>
                    <a:pt x="48" y="31"/>
                    <a:pt x="43" y="28"/>
                  </a:cubicBezTo>
                  <a:cubicBezTo>
                    <a:pt x="37" y="25"/>
                    <a:pt x="33" y="21"/>
                    <a:pt x="29" y="16"/>
                  </a:cubicBezTo>
                  <a:lnTo>
                    <a:pt x="48" y="1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5" name="Group 180">
            <a:extLst>
              <a:ext uri="{FF2B5EF4-FFF2-40B4-BE49-F238E27FC236}">
                <a16:creationId xmlns="" xmlns:a16="http://schemas.microsoft.com/office/drawing/2014/main" id="{A8D9A880-8767-4596-B05D-CACF9FEC44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76838" y="2295525"/>
            <a:ext cx="406400" cy="406400"/>
            <a:chOff x="3261" y="1446"/>
            <a:chExt cx="256" cy="256"/>
          </a:xfrm>
        </p:grpSpPr>
        <p:sp>
          <p:nvSpPr>
            <p:cNvPr id="596" name="AutoShape 179">
              <a:extLst>
                <a:ext uri="{FF2B5EF4-FFF2-40B4-BE49-F238E27FC236}">
                  <a16:creationId xmlns="" xmlns:a16="http://schemas.microsoft.com/office/drawing/2014/main" id="{70461817-BB74-42B4-B3BE-BB7BD14DE3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1" y="1446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181">
              <a:extLst>
                <a:ext uri="{FF2B5EF4-FFF2-40B4-BE49-F238E27FC236}">
                  <a16:creationId xmlns="" xmlns:a16="http://schemas.microsoft.com/office/drawing/2014/main" id="{AF957D29-60C8-4381-8E0B-A5E091999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551"/>
              <a:ext cx="8" cy="58"/>
            </a:xfrm>
            <a:custGeom>
              <a:avLst/>
              <a:gdLst>
                <a:gd name="T0" fmla="*/ 0 w 13"/>
                <a:gd name="T1" fmla="*/ 93 h 93"/>
                <a:gd name="T2" fmla="*/ 0 w 13"/>
                <a:gd name="T3" fmla="*/ 93 h 93"/>
                <a:gd name="T4" fmla="*/ 13 w 13"/>
                <a:gd name="T5" fmla="*/ 93 h 93"/>
                <a:gd name="T6" fmla="*/ 13 w 13"/>
                <a:gd name="T7" fmla="*/ 0 h 93"/>
                <a:gd name="T8" fmla="*/ 0 w 13"/>
                <a:gd name="T9" fmla="*/ 0 h 93"/>
                <a:gd name="T10" fmla="*/ 0 w 13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3">
                  <a:moveTo>
                    <a:pt x="0" y="93"/>
                  </a:moveTo>
                  <a:lnTo>
                    <a:pt x="0" y="93"/>
                  </a:lnTo>
                  <a:lnTo>
                    <a:pt x="13" y="9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182">
              <a:extLst>
                <a:ext uri="{FF2B5EF4-FFF2-40B4-BE49-F238E27FC236}">
                  <a16:creationId xmlns="" xmlns:a16="http://schemas.microsoft.com/office/drawing/2014/main" id="{578E229A-6EDF-43CE-9159-F082D1A56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25"/>
              <a:ext cx="8" cy="58"/>
            </a:xfrm>
            <a:custGeom>
              <a:avLst/>
              <a:gdLst>
                <a:gd name="T0" fmla="*/ 0 w 13"/>
                <a:gd name="T1" fmla="*/ 93 h 93"/>
                <a:gd name="T2" fmla="*/ 0 w 13"/>
                <a:gd name="T3" fmla="*/ 93 h 93"/>
                <a:gd name="T4" fmla="*/ 13 w 13"/>
                <a:gd name="T5" fmla="*/ 93 h 93"/>
                <a:gd name="T6" fmla="*/ 13 w 13"/>
                <a:gd name="T7" fmla="*/ 0 h 93"/>
                <a:gd name="T8" fmla="*/ 0 w 13"/>
                <a:gd name="T9" fmla="*/ 0 h 93"/>
                <a:gd name="T10" fmla="*/ 0 w 13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3">
                  <a:moveTo>
                    <a:pt x="0" y="93"/>
                  </a:moveTo>
                  <a:lnTo>
                    <a:pt x="0" y="93"/>
                  </a:lnTo>
                  <a:lnTo>
                    <a:pt x="13" y="9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183">
              <a:extLst>
                <a:ext uri="{FF2B5EF4-FFF2-40B4-BE49-F238E27FC236}">
                  <a16:creationId xmlns="" xmlns:a16="http://schemas.microsoft.com/office/drawing/2014/main" id="{1779D7A5-130C-42AC-A0BE-12A9A2F78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1460"/>
              <a:ext cx="190" cy="231"/>
            </a:xfrm>
            <a:custGeom>
              <a:avLst/>
              <a:gdLst>
                <a:gd name="T0" fmla="*/ 228 w 307"/>
                <a:gd name="T1" fmla="*/ 67 h 373"/>
                <a:gd name="T2" fmla="*/ 228 w 307"/>
                <a:gd name="T3" fmla="*/ 67 h 373"/>
                <a:gd name="T4" fmla="*/ 54 w 307"/>
                <a:gd name="T5" fmla="*/ 67 h 373"/>
                <a:gd name="T6" fmla="*/ 54 w 307"/>
                <a:gd name="T7" fmla="*/ 40 h 373"/>
                <a:gd name="T8" fmla="*/ 228 w 307"/>
                <a:gd name="T9" fmla="*/ 40 h 373"/>
                <a:gd name="T10" fmla="*/ 228 w 307"/>
                <a:gd name="T11" fmla="*/ 67 h 373"/>
                <a:gd name="T12" fmla="*/ 228 w 307"/>
                <a:gd name="T13" fmla="*/ 120 h 373"/>
                <a:gd name="T14" fmla="*/ 228 w 307"/>
                <a:gd name="T15" fmla="*/ 120 h 373"/>
                <a:gd name="T16" fmla="*/ 54 w 307"/>
                <a:gd name="T17" fmla="*/ 120 h 373"/>
                <a:gd name="T18" fmla="*/ 54 w 307"/>
                <a:gd name="T19" fmla="*/ 93 h 373"/>
                <a:gd name="T20" fmla="*/ 228 w 307"/>
                <a:gd name="T21" fmla="*/ 93 h 373"/>
                <a:gd name="T22" fmla="*/ 228 w 307"/>
                <a:gd name="T23" fmla="*/ 120 h 373"/>
                <a:gd name="T24" fmla="*/ 228 w 307"/>
                <a:gd name="T25" fmla="*/ 173 h 373"/>
                <a:gd name="T26" fmla="*/ 228 w 307"/>
                <a:gd name="T27" fmla="*/ 173 h 373"/>
                <a:gd name="T28" fmla="*/ 54 w 307"/>
                <a:gd name="T29" fmla="*/ 173 h 373"/>
                <a:gd name="T30" fmla="*/ 54 w 307"/>
                <a:gd name="T31" fmla="*/ 147 h 373"/>
                <a:gd name="T32" fmla="*/ 228 w 307"/>
                <a:gd name="T33" fmla="*/ 147 h 373"/>
                <a:gd name="T34" fmla="*/ 228 w 307"/>
                <a:gd name="T35" fmla="*/ 173 h 373"/>
                <a:gd name="T36" fmla="*/ 228 w 307"/>
                <a:gd name="T37" fmla="*/ 227 h 373"/>
                <a:gd name="T38" fmla="*/ 228 w 307"/>
                <a:gd name="T39" fmla="*/ 227 h 373"/>
                <a:gd name="T40" fmla="*/ 54 w 307"/>
                <a:gd name="T41" fmla="*/ 227 h 373"/>
                <a:gd name="T42" fmla="*/ 54 w 307"/>
                <a:gd name="T43" fmla="*/ 200 h 373"/>
                <a:gd name="T44" fmla="*/ 228 w 307"/>
                <a:gd name="T45" fmla="*/ 200 h 373"/>
                <a:gd name="T46" fmla="*/ 228 w 307"/>
                <a:gd name="T47" fmla="*/ 227 h 373"/>
                <a:gd name="T48" fmla="*/ 228 w 307"/>
                <a:gd name="T49" fmla="*/ 280 h 373"/>
                <a:gd name="T50" fmla="*/ 228 w 307"/>
                <a:gd name="T51" fmla="*/ 280 h 373"/>
                <a:gd name="T52" fmla="*/ 54 w 307"/>
                <a:gd name="T53" fmla="*/ 280 h 373"/>
                <a:gd name="T54" fmla="*/ 54 w 307"/>
                <a:gd name="T55" fmla="*/ 253 h 373"/>
                <a:gd name="T56" fmla="*/ 228 w 307"/>
                <a:gd name="T57" fmla="*/ 253 h 373"/>
                <a:gd name="T58" fmla="*/ 228 w 307"/>
                <a:gd name="T59" fmla="*/ 280 h 373"/>
                <a:gd name="T60" fmla="*/ 228 w 307"/>
                <a:gd name="T61" fmla="*/ 333 h 373"/>
                <a:gd name="T62" fmla="*/ 228 w 307"/>
                <a:gd name="T63" fmla="*/ 333 h 373"/>
                <a:gd name="T64" fmla="*/ 54 w 307"/>
                <a:gd name="T65" fmla="*/ 333 h 373"/>
                <a:gd name="T66" fmla="*/ 54 w 307"/>
                <a:gd name="T67" fmla="*/ 307 h 373"/>
                <a:gd name="T68" fmla="*/ 228 w 307"/>
                <a:gd name="T69" fmla="*/ 307 h 373"/>
                <a:gd name="T70" fmla="*/ 228 w 307"/>
                <a:gd name="T71" fmla="*/ 333 h 373"/>
                <a:gd name="T72" fmla="*/ 307 w 307"/>
                <a:gd name="T73" fmla="*/ 27 h 373"/>
                <a:gd name="T74" fmla="*/ 307 w 307"/>
                <a:gd name="T75" fmla="*/ 27 h 373"/>
                <a:gd name="T76" fmla="*/ 267 w 307"/>
                <a:gd name="T77" fmla="*/ 27 h 373"/>
                <a:gd name="T78" fmla="*/ 267 w 307"/>
                <a:gd name="T79" fmla="*/ 0 h 373"/>
                <a:gd name="T80" fmla="*/ 0 w 307"/>
                <a:gd name="T81" fmla="*/ 0 h 373"/>
                <a:gd name="T82" fmla="*/ 0 w 307"/>
                <a:gd name="T83" fmla="*/ 373 h 373"/>
                <a:gd name="T84" fmla="*/ 267 w 307"/>
                <a:gd name="T85" fmla="*/ 373 h 373"/>
                <a:gd name="T86" fmla="*/ 267 w 307"/>
                <a:gd name="T87" fmla="*/ 267 h 373"/>
                <a:gd name="T88" fmla="*/ 267 w 307"/>
                <a:gd name="T89" fmla="*/ 240 h 373"/>
                <a:gd name="T90" fmla="*/ 267 w 307"/>
                <a:gd name="T91" fmla="*/ 120 h 373"/>
                <a:gd name="T92" fmla="*/ 307 w 307"/>
                <a:gd name="T93" fmla="*/ 120 h 373"/>
                <a:gd name="T94" fmla="*/ 307 w 307"/>
                <a:gd name="T95" fmla="*/ 2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" h="373">
                  <a:moveTo>
                    <a:pt x="228" y="67"/>
                  </a:moveTo>
                  <a:lnTo>
                    <a:pt x="228" y="67"/>
                  </a:lnTo>
                  <a:lnTo>
                    <a:pt x="54" y="67"/>
                  </a:lnTo>
                  <a:lnTo>
                    <a:pt x="54" y="40"/>
                  </a:lnTo>
                  <a:lnTo>
                    <a:pt x="228" y="40"/>
                  </a:lnTo>
                  <a:lnTo>
                    <a:pt x="228" y="67"/>
                  </a:lnTo>
                  <a:close/>
                  <a:moveTo>
                    <a:pt x="228" y="120"/>
                  </a:moveTo>
                  <a:lnTo>
                    <a:pt x="228" y="120"/>
                  </a:lnTo>
                  <a:lnTo>
                    <a:pt x="54" y="120"/>
                  </a:lnTo>
                  <a:lnTo>
                    <a:pt x="54" y="93"/>
                  </a:lnTo>
                  <a:lnTo>
                    <a:pt x="228" y="93"/>
                  </a:lnTo>
                  <a:lnTo>
                    <a:pt x="228" y="120"/>
                  </a:lnTo>
                  <a:close/>
                  <a:moveTo>
                    <a:pt x="228" y="173"/>
                  </a:moveTo>
                  <a:lnTo>
                    <a:pt x="228" y="173"/>
                  </a:lnTo>
                  <a:lnTo>
                    <a:pt x="54" y="173"/>
                  </a:lnTo>
                  <a:lnTo>
                    <a:pt x="54" y="147"/>
                  </a:lnTo>
                  <a:lnTo>
                    <a:pt x="228" y="147"/>
                  </a:lnTo>
                  <a:lnTo>
                    <a:pt x="228" y="173"/>
                  </a:lnTo>
                  <a:close/>
                  <a:moveTo>
                    <a:pt x="228" y="227"/>
                  </a:moveTo>
                  <a:lnTo>
                    <a:pt x="228" y="227"/>
                  </a:lnTo>
                  <a:lnTo>
                    <a:pt x="54" y="227"/>
                  </a:lnTo>
                  <a:lnTo>
                    <a:pt x="54" y="200"/>
                  </a:lnTo>
                  <a:lnTo>
                    <a:pt x="228" y="200"/>
                  </a:lnTo>
                  <a:lnTo>
                    <a:pt x="228" y="227"/>
                  </a:lnTo>
                  <a:close/>
                  <a:moveTo>
                    <a:pt x="228" y="280"/>
                  </a:moveTo>
                  <a:lnTo>
                    <a:pt x="228" y="280"/>
                  </a:lnTo>
                  <a:lnTo>
                    <a:pt x="54" y="280"/>
                  </a:lnTo>
                  <a:lnTo>
                    <a:pt x="54" y="253"/>
                  </a:lnTo>
                  <a:lnTo>
                    <a:pt x="228" y="253"/>
                  </a:lnTo>
                  <a:lnTo>
                    <a:pt x="228" y="280"/>
                  </a:lnTo>
                  <a:close/>
                  <a:moveTo>
                    <a:pt x="228" y="333"/>
                  </a:moveTo>
                  <a:lnTo>
                    <a:pt x="228" y="333"/>
                  </a:lnTo>
                  <a:lnTo>
                    <a:pt x="54" y="333"/>
                  </a:lnTo>
                  <a:lnTo>
                    <a:pt x="54" y="307"/>
                  </a:lnTo>
                  <a:lnTo>
                    <a:pt x="228" y="307"/>
                  </a:lnTo>
                  <a:lnTo>
                    <a:pt x="228" y="333"/>
                  </a:lnTo>
                  <a:close/>
                  <a:moveTo>
                    <a:pt x="307" y="27"/>
                  </a:moveTo>
                  <a:lnTo>
                    <a:pt x="307" y="27"/>
                  </a:lnTo>
                  <a:lnTo>
                    <a:pt x="267" y="27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0" y="373"/>
                  </a:lnTo>
                  <a:lnTo>
                    <a:pt x="267" y="373"/>
                  </a:lnTo>
                  <a:lnTo>
                    <a:pt x="267" y="267"/>
                  </a:lnTo>
                  <a:lnTo>
                    <a:pt x="267" y="240"/>
                  </a:lnTo>
                  <a:lnTo>
                    <a:pt x="267" y="120"/>
                  </a:lnTo>
                  <a:lnTo>
                    <a:pt x="307" y="120"/>
                  </a:lnTo>
                  <a:lnTo>
                    <a:pt x="307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0" name="Group 186">
            <a:extLst>
              <a:ext uri="{FF2B5EF4-FFF2-40B4-BE49-F238E27FC236}">
                <a16:creationId xmlns="" xmlns:a16="http://schemas.microsoft.com/office/drawing/2014/main" id="{E123DDAB-07B8-4840-A818-639B7F580C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763" y="2301875"/>
            <a:ext cx="406400" cy="406400"/>
            <a:chOff x="2403" y="1450"/>
            <a:chExt cx="256" cy="256"/>
          </a:xfrm>
        </p:grpSpPr>
        <p:sp>
          <p:nvSpPr>
            <p:cNvPr id="601" name="AutoShape 185">
              <a:extLst>
                <a:ext uri="{FF2B5EF4-FFF2-40B4-BE49-F238E27FC236}">
                  <a16:creationId xmlns="" xmlns:a16="http://schemas.microsoft.com/office/drawing/2014/main" id="{2A4B10A2-17DA-48DF-8FB6-B09569E0DF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3" y="145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187">
              <a:extLst>
                <a:ext uri="{FF2B5EF4-FFF2-40B4-BE49-F238E27FC236}">
                  <a16:creationId xmlns="" xmlns:a16="http://schemas.microsoft.com/office/drawing/2014/main" id="{682A98CC-4A86-4222-A61C-1422BC92F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" y="1495"/>
              <a:ext cx="232" cy="138"/>
            </a:xfrm>
            <a:custGeom>
              <a:avLst/>
              <a:gdLst>
                <a:gd name="T0" fmla="*/ 325 w 373"/>
                <a:gd name="T1" fmla="*/ 92 h 221"/>
                <a:gd name="T2" fmla="*/ 325 w 373"/>
                <a:gd name="T3" fmla="*/ 92 h 221"/>
                <a:gd name="T4" fmla="*/ 306 w 373"/>
                <a:gd name="T5" fmla="*/ 100 h 221"/>
                <a:gd name="T6" fmla="*/ 288 w 373"/>
                <a:gd name="T7" fmla="*/ 92 h 221"/>
                <a:gd name="T8" fmla="*/ 280 w 373"/>
                <a:gd name="T9" fmla="*/ 73 h 221"/>
                <a:gd name="T10" fmla="*/ 288 w 373"/>
                <a:gd name="T11" fmla="*/ 55 h 221"/>
                <a:gd name="T12" fmla="*/ 306 w 373"/>
                <a:gd name="T13" fmla="*/ 47 h 221"/>
                <a:gd name="T14" fmla="*/ 325 w 373"/>
                <a:gd name="T15" fmla="*/ 55 h 221"/>
                <a:gd name="T16" fmla="*/ 333 w 373"/>
                <a:gd name="T17" fmla="*/ 73 h 221"/>
                <a:gd name="T18" fmla="*/ 325 w 373"/>
                <a:gd name="T19" fmla="*/ 92 h 221"/>
                <a:gd name="T20" fmla="*/ 373 w 373"/>
                <a:gd name="T21" fmla="*/ 0 h 221"/>
                <a:gd name="T22" fmla="*/ 373 w 373"/>
                <a:gd name="T23" fmla="*/ 0 h 221"/>
                <a:gd name="T24" fmla="*/ 0 w 373"/>
                <a:gd name="T25" fmla="*/ 0 h 221"/>
                <a:gd name="T26" fmla="*/ 0 w 373"/>
                <a:gd name="T27" fmla="*/ 141 h 221"/>
                <a:gd name="T28" fmla="*/ 93 w 373"/>
                <a:gd name="T29" fmla="*/ 48 h 221"/>
                <a:gd name="T30" fmla="*/ 226 w 373"/>
                <a:gd name="T31" fmla="*/ 181 h 221"/>
                <a:gd name="T32" fmla="*/ 280 w 373"/>
                <a:gd name="T33" fmla="*/ 128 h 221"/>
                <a:gd name="T34" fmla="*/ 373 w 373"/>
                <a:gd name="T35" fmla="*/ 221 h 221"/>
                <a:gd name="T36" fmla="*/ 373 w 373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3" h="221">
                  <a:moveTo>
                    <a:pt x="325" y="92"/>
                  </a:moveTo>
                  <a:lnTo>
                    <a:pt x="325" y="92"/>
                  </a:lnTo>
                  <a:cubicBezTo>
                    <a:pt x="320" y="97"/>
                    <a:pt x="314" y="100"/>
                    <a:pt x="306" y="100"/>
                  </a:cubicBezTo>
                  <a:cubicBezTo>
                    <a:pt x="299" y="100"/>
                    <a:pt x="293" y="97"/>
                    <a:pt x="288" y="92"/>
                  </a:cubicBezTo>
                  <a:cubicBezTo>
                    <a:pt x="282" y="87"/>
                    <a:pt x="280" y="81"/>
                    <a:pt x="280" y="73"/>
                  </a:cubicBezTo>
                  <a:cubicBezTo>
                    <a:pt x="280" y="66"/>
                    <a:pt x="282" y="60"/>
                    <a:pt x="288" y="55"/>
                  </a:cubicBezTo>
                  <a:cubicBezTo>
                    <a:pt x="293" y="49"/>
                    <a:pt x="299" y="47"/>
                    <a:pt x="306" y="47"/>
                  </a:cubicBezTo>
                  <a:cubicBezTo>
                    <a:pt x="314" y="47"/>
                    <a:pt x="320" y="49"/>
                    <a:pt x="325" y="55"/>
                  </a:cubicBezTo>
                  <a:cubicBezTo>
                    <a:pt x="330" y="60"/>
                    <a:pt x="333" y="66"/>
                    <a:pt x="333" y="73"/>
                  </a:cubicBezTo>
                  <a:cubicBezTo>
                    <a:pt x="333" y="81"/>
                    <a:pt x="330" y="87"/>
                    <a:pt x="325" y="92"/>
                  </a:cubicBezTo>
                  <a:close/>
                  <a:moveTo>
                    <a:pt x="373" y="0"/>
                  </a:moveTo>
                  <a:lnTo>
                    <a:pt x="373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93" y="48"/>
                  </a:lnTo>
                  <a:lnTo>
                    <a:pt x="226" y="181"/>
                  </a:lnTo>
                  <a:lnTo>
                    <a:pt x="280" y="128"/>
                  </a:lnTo>
                  <a:lnTo>
                    <a:pt x="373" y="221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188">
              <a:extLst>
                <a:ext uri="{FF2B5EF4-FFF2-40B4-BE49-F238E27FC236}">
                  <a16:creationId xmlns="" xmlns:a16="http://schemas.microsoft.com/office/drawing/2014/main" id="{00C34F57-AD29-4A7E-9D48-BE447CE31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1551"/>
              <a:ext cx="171" cy="113"/>
            </a:xfrm>
            <a:custGeom>
              <a:avLst/>
              <a:gdLst>
                <a:gd name="T0" fmla="*/ 0 w 274"/>
                <a:gd name="T1" fmla="*/ 181 h 181"/>
                <a:gd name="T2" fmla="*/ 0 w 274"/>
                <a:gd name="T3" fmla="*/ 181 h 181"/>
                <a:gd name="T4" fmla="*/ 274 w 274"/>
                <a:gd name="T5" fmla="*/ 181 h 181"/>
                <a:gd name="T6" fmla="*/ 93 w 274"/>
                <a:gd name="T7" fmla="*/ 0 h 181"/>
                <a:gd name="T8" fmla="*/ 0 w 274"/>
                <a:gd name="T9" fmla="*/ 93 h 181"/>
                <a:gd name="T10" fmla="*/ 0 w 274"/>
                <a:gd name="T1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181">
                  <a:moveTo>
                    <a:pt x="0" y="181"/>
                  </a:moveTo>
                  <a:lnTo>
                    <a:pt x="0" y="181"/>
                  </a:lnTo>
                  <a:lnTo>
                    <a:pt x="274" y="181"/>
                  </a:lnTo>
                  <a:lnTo>
                    <a:pt x="93" y="0"/>
                  </a:lnTo>
                  <a:lnTo>
                    <a:pt x="0" y="93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Freeform 189">
              <a:extLst>
                <a:ext uri="{FF2B5EF4-FFF2-40B4-BE49-F238E27FC236}">
                  <a16:creationId xmlns="" xmlns:a16="http://schemas.microsoft.com/office/drawing/2014/main" id="{AA6123F6-0D8F-436B-BF7D-3A03B666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1601"/>
              <a:ext cx="79" cy="63"/>
            </a:xfrm>
            <a:custGeom>
              <a:avLst/>
              <a:gdLst>
                <a:gd name="T0" fmla="*/ 128 w 128"/>
                <a:gd name="T1" fmla="*/ 93 h 101"/>
                <a:gd name="T2" fmla="*/ 128 w 128"/>
                <a:gd name="T3" fmla="*/ 93 h 101"/>
                <a:gd name="T4" fmla="*/ 35 w 128"/>
                <a:gd name="T5" fmla="*/ 0 h 101"/>
                <a:gd name="T6" fmla="*/ 0 w 128"/>
                <a:gd name="T7" fmla="*/ 34 h 101"/>
                <a:gd name="T8" fmla="*/ 67 w 128"/>
                <a:gd name="T9" fmla="*/ 101 h 101"/>
                <a:gd name="T10" fmla="*/ 128 w 128"/>
                <a:gd name="T11" fmla="*/ 101 h 101"/>
                <a:gd name="T12" fmla="*/ 128 w 128"/>
                <a:gd name="T13" fmla="*/ 9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01">
                  <a:moveTo>
                    <a:pt x="128" y="93"/>
                  </a:moveTo>
                  <a:lnTo>
                    <a:pt x="128" y="93"/>
                  </a:lnTo>
                  <a:lnTo>
                    <a:pt x="35" y="0"/>
                  </a:lnTo>
                  <a:lnTo>
                    <a:pt x="0" y="34"/>
                  </a:lnTo>
                  <a:lnTo>
                    <a:pt x="67" y="101"/>
                  </a:lnTo>
                  <a:lnTo>
                    <a:pt x="128" y="101"/>
                  </a:lnTo>
                  <a:lnTo>
                    <a:pt x="128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5" name="Group 192">
            <a:extLst>
              <a:ext uri="{FF2B5EF4-FFF2-40B4-BE49-F238E27FC236}">
                <a16:creationId xmlns="" xmlns:a16="http://schemas.microsoft.com/office/drawing/2014/main" id="{2B4FE5FF-B825-4AD3-BB01-1140CB5BE4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8400" y="2290763"/>
            <a:ext cx="406400" cy="406400"/>
            <a:chOff x="1536" y="1443"/>
            <a:chExt cx="256" cy="256"/>
          </a:xfrm>
        </p:grpSpPr>
        <p:sp>
          <p:nvSpPr>
            <p:cNvPr id="606" name="AutoShape 191">
              <a:extLst>
                <a:ext uri="{FF2B5EF4-FFF2-40B4-BE49-F238E27FC236}">
                  <a16:creationId xmlns="" xmlns:a16="http://schemas.microsoft.com/office/drawing/2014/main" id="{A9A49618-C863-4F9A-BE6A-2ACC894C708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144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Freeform 193">
              <a:extLst>
                <a:ext uri="{FF2B5EF4-FFF2-40B4-BE49-F238E27FC236}">
                  <a16:creationId xmlns="" xmlns:a16="http://schemas.microsoft.com/office/drawing/2014/main" id="{D21B547C-DC8C-40A8-A493-EFEC4B1E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" y="1441"/>
              <a:ext cx="165" cy="232"/>
            </a:xfrm>
            <a:custGeom>
              <a:avLst/>
              <a:gdLst>
                <a:gd name="T0" fmla="*/ 0 w 266"/>
                <a:gd name="T1" fmla="*/ 0 h 373"/>
                <a:gd name="T2" fmla="*/ 0 w 266"/>
                <a:gd name="T3" fmla="*/ 0 h 373"/>
                <a:gd name="T4" fmla="*/ 0 w 266"/>
                <a:gd name="T5" fmla="*/ 373 h 373"/>
                <a:gd name="T6" fmla="*/ 129 w 266"/>
                <a:gd name="T7" fmla="*/ 373 h 373"/>
                <a:gd name="T8" fmla="*/ 129 w 266"/>
                <a:gd name="T9" fmla="*/ 58 h 373"/>
                <a:gd name="T10" fmla="*/ 266 w 266"/>
                <a:gd name="T11" fmla="*/ 58 h 373"/>
                <a:gd name="T12" fmla="*/ 207 w 266"/>
                <a:gd name="T13" fmla="*/ 0 h 373"/>
                <a:gd name="T14" fmla="*/ 0 w 266"/>
                <a:gd name="T1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" h="373">
                  <a:moveTo>
                    <a:pt x="0" y="0"/>
                  </a:moveTo>
                  <a:lnTo>
                    <a:pt x="0" y="0"/>
                  </a:lnTo>
                  <a:lnTo>
                    <a:pt x="0" y="373"/>
                  </a:lnTo>
                  <a:lnTo>
                    <a:pt x="129" y="373"/>
                  </a:lnTo>
                  <a:lnTo>
                    <a:pt x="129" y="58"/>
                  </a:lnTo>
                  <a:lnTo>
                    <a:pt x="266" y="58"/>
                  </a:lnTo>
                  <a:lnTo>
                    <a:pt x="2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Freeform 194">
              <a:extLst>
                <a:ext uri="{FF2B5EF4-FFF2-40B4-BE49-F238E27FC236}">
                  <a16:creationId xmlns="" xmlns:a16="http://schemas.microsoft.com/office/drawing/2014/main" id="{DE5AF4A6-6446-4491-8D3F-B19075BAC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1491"/>
              <a:ext cx="159" cy="213"/>
            </a:xfrm>
            <a:custGeom>
              <a:avLst/>
              <a:gdLst>
                <a:gd name="T0" fmla="*/ 0 w 257"/>
                <a:gd name="T1" fmla="*/ 0 h 343"/>
                <a:gd name="T2" fmla="*/ 0 w 257"/>
                <a:gd name="T3" fmla="*/ 0 h 343"/>
                <a:gd name="T4" fmla="*/ 0 w 257"/>
                <a:gd name="T5" fmla="*/ 343 h 343"/>
                <a:gd name="T6" fmla="*/ 257 w 257"/>
                <a:gd name="T7" fmla="*/ 343 h 343"/>
                <a:gd name="T8" fmla="*/ 257 w 257"/>
                <a:gd name="T9" fmla="*/ 129 h 343"/>
                <a:gd name="T10" fmla="*/ 129 w 257"/>
                <a:gd name="T11" fmla="*/ 129 h 343"/>
                <a:gd name="T12" fmla="*/ 129 w 257"/>
                <a:gd name="T13" fmla="*/ 0 h 343"/>
                <a:gd name="T14" fmla="*/ 0 w 257"/>
                <a:gd name="T15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43">
                  <a:moveTo>
                    <a:pt x="0" y="0"/>
                  </a:moveTo>
                  <a:lnTo>
                    <a:pt x="0" y="0"/>
                  </a:lnTo>
                  <a:lnTo>
                    <a:pt x="0" y="343"/>
                  </a:lnTo>
                  <a:lnTo>
                    <a:pt x="257" y="343"/>
                  </a:lnTo>
                  <a:lnTo>
                    <a:pt x="257" y="129"/>
                  </a:lnTo>
                  <a:lnTo>
                    <a:pt x="129" y="129"/>
                  </a:lnTo>
                  <a:lnTo>
                    <a:pt x="1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Freeform 195">
              <a:extLst>
                <a:ext uri="{FF2B5EF4-FFF2-40B4-BE49-F238E27FC236}">
                  <a16:creationId xmlns="" xmlns:a16="http://schemas.microsoft.com/office/drawing/2014/main" id="{AB491283-0ED5-44F8-936E-16B045CB9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495"/>
              <a:ext cx="62" cy="63"/>
            </a:xfrm>
            <a:custGeom>
              <a:avLst/>
              <a:gdLst>
                <a:gd name="T0" fmla="*/ 0 w 101"/>
                <a:gd name="T1" fmla="*/ 101 h 101"/>
                <a:gd name="T2" fmla="*/ 0 w 101"/>
                <a:gd name="T3" fmla="*/ 101 h 101"/>
                <a:gd name="T4" fmla="*/ 101 w 101"/>
                <a:gd name="T5" fmla="*/ 101 h 101"/>
                <a:gd name="T6" fmla="*/ 0 w 101"/>
                <a:gd name="T7" fmla="*/ 0 h 101"/>
                <a:gd name="T8" fmla="*/ 0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0" y="101"/>
                  </a:moveTo>
                  <a:lnTo>
                    <a:pt x="0" y="101"/>
                  </a:lnTo>
                  <a:lnTo>
                    <a:pt x="101" y="101"/>
                  </a:lnTo>
                  <a:lnTo>
                    <a:pt x="0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0" name="Group 198">
            <a:extLst>
              <a:ext uri="{FF2B5EF4-FFF2-40B4-BE49-F238E27FC236}">
                <a16:creationId xmlns="" xmlns:a16="http://schemas.microsoft.com/office/drawing/2014/main" id="{90656BDA-F225-435B-A001-D404603163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0450" y="2301875"/>
            <a:ext cx="406400" cy="406400"/>
            <a:chOff x="668" y="1450"/>
            <a:chExt cx="256" cy="256"/>
          </a:xfrm>
        </p:grpSpPr>
        <p:sp>
          <p:nvSpPr>
            <p:cNvPr id="611" name="AutoShape 197">
              <a:extLst>
                <a:ext uri="{FF2B5EF4-FFF2-40B4-BE49-F238E27FC236}">
                  <a16:creationId xmlns="" xmlns:a16="http://schemas.microsoft.com/office/drawing/2014/main" id="{D0E22914-7769-431F-AB76-68AC7F9472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8" y="1450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Freeform 199">
              <a:extLst>
                <a:ext uri="{FF2B5EF4-FFF2-40B4-BE49-F238E27FC236}">
                  <a16:creationId xmlns="" xmlns:a16="http://schemas.microsoft.com/office/drawing/2014/main" id="{FD0AE6DC-514B-4D17-8812-95E1E701D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" y="1563"/>
              <a:ext cx="83" cy="83"/>
            </a:xfrm>
            <a:custGeom>
              <a:avLst/>
              <a:gdLst>
                <a:gd name="T0" fmla="*/ 103 w 134"/>
                <a:gd name="T1" fmla="*/ 103 h 133"/>
                <a:gd name="T2" fmla="*/ 103 w 134"/>
                <a:gd name="T3" fmla="*/ 103 h 133"/>
                <a:gd name="T4" fmla="*/ 94 w 134"/>
                <a:gd name="T5" fmla="*/ 107 h 133"/>
                <a:gd name="T6" fmla="*/ 84 w 134"/>
                <a:gd name="T7" fmla="*/ 103 h 133"/>
                <a:gd name="T8" fmla="*/ 80 w 134"/>
                <a:gd name="T9" fmla="*/ 93 h 133"/>
                <a:gd name="T10" fmla="*/ 84 w 134"/>
                <a:gd name="T11" fmla="*/ 84 h 133"/>
                <a:gd name="T12" fmla="*/ 94 w 134"/>
                <a:gd name="T13" fmla="*/ 80 h 133"/>
                <a:gd name="T14" fmla="*/ 103 w 134"/>
                <a:gd name="T15" fmla="*/ 84 h 133"/>
                <a:gd name="T16" fmla="*/ 107 w 134"/>
                <a:gd name="T17" fmla="*/ 93 h 133"/>
                <a:gd name="T18" fmla="*/ 103 w 134"/>
                <a:gd name="T19" fmla="*/ 103 h 133"/>
                <a:gd name="T20" fmla="*/ 134 w 134"/>
                <a:gd name="T21" fmla="*/ 0 h 133"/>
                <a:gd name="T22" fmla="*/ 134 w 134"/>
                <a:gd name="T23" fmla="*/ 0 h 133"/>
                <a:gd name="T24" fmla="*/ 80 w 134"/>
                <a:gd name="T25" fmla="*/ 0 h 133"/>
                <a:gd name="T26" fmla="*/ 80 w 134"/>
                <a:gd name="T27" fmla="*/ 27 h 133"/>
                <a:gd name="T28" fmla="*/ 107 w 134"/>
                <a:gd name="T29" fmla="*/ 27 h 133"/>
                <a:gd name="T30" fmla="*/ 107 w 134"/>
                <a:gd name="T31" fmla="*/ 53 h 133"/>
                <a:gd name="T32" fmla="*/ 1 w 134"/>
                <a:gd name="T33" fmla="*/ 53 h 133"/>
                <a:gd name="T34" fmla="*/ 0 w 134"/>
                <a:gd name="T35" fmla="*/ 133 h 133"/>
                <a:gd name="T36" fmla="*/ 134 w 134"/>
                <a:gd name="T37" fmla="*/ 133 h 133"/>
                <a:gd name="T38" fmla="*/ 134 w 134"/>
                <a:gd name="T3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4" h="133">
                  <a:moveTo>
                    <a:pt x="103" y="103"/>
                  </a:moveTo>
                  <a:lnTo>
                    <a:pt x="103" y="103"/>
                  </a:lnTo>
                  <a:cubicBezTo>
                    <a:pt x="100" y="105"/>
                    <a:pt x="97" y="107"/>
                    <a:pt x="94" y="107"/>
                  </a:cubicBezTo>
                  <a:cubicBezTo>
                    <a:pt x="90" y="107"/>
                    <a:pt x="87" y="105"/>
                    <a:pt x="84" y="103"/>
                  </a:cubicBezTo>
                  <a:cubicBezTo>
                    <a:pt x="82" y="100"/>
                    <a:pt x="80" y="97"/>
                    <a:pt x="80" y="93"/>
                  </a:cubicBezTo>
                  <a:cubicBezTo>
                    <a:pt x="80" y="90"/>
                    <a:pt x="82" y="86"/>
                    <a:pt x="84" y="84"/>
                  </a:cubicBezTo>
                  <a:cubicBezTo>
                    <a:pt x="87" y="81"/>
                    <a:pt x="90" y="80"/>
                    <a:pt x="94" y="80"/>
                  </a:cubicBezTo>
                  <a:cubicBezTo>
                    <a:pt x="97" y="80"/>
                    <a:pt x="100" y="81"/>
                    <a:pt x="103" y="84"/>
                  </a:cubicBezTo>
                  <a:cubicBezTo>
                    <a:pt x="106" y="86"/>
                    <a:pt x="107" y="90"/>
                    <a:pt x="107" y="93"/>
                  </a:cubicBezTo>
                  <a:cubicBezTo>
                    <a:pt x="107" y="97"/>
                    <a:pt x="106" y="100"/>
                    <a:pt x="103" y="103"/>
                  </a:cubicBezTo>
                  <a:close/>
                  <a:moveTo>
                    <a:pt x="134" y="0"/>
                  </a:moveTo>
                  <a:lnTo>
                    <a:pt x="134" y="0"/>
                  </a:lnTo>
                  <a:lnTo>
                    <a:pt x="80" y="0"/>
                  </a:lnTo>
                  <a:lnTo>
                    <a:pt x="80" y="27"/>
                  </a:lnTo>
                  <a:lnTo>
                    <a:pt x="107" y="27"/>
                  </a:lnTo>
                  <a:lnTo>
                    <a:pt x="107" y="53"/>
                  </a:lnTo>
                  <a:lnTo>
                    <a:pt x="1" y="53"/>
                  </a:lnTo>
                  <a:lnTo>
                    <a:pt x="0" y="133"/>
                  </a:lnTo>
                  <a:lnTo>
                    <a:pt x="134" y="1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Freeform 200">
              <a:extLst>
                <a:ext uri="{FF2B5EF4-FFF2-40B4-BE49-F238E27FC236}">
                  <a16:creationId xmlns="" xmlns:a16="http://schemas.microsoft.com/office/drawing/2014/main" id="{3AA3A771-9E28-47E3-B953-CE1807C32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1480"/>
              <a:ext cx="83" cy="100"/>
            </a:xfrm>
            <a:custGeom>
              <a:avLst/>
              <a:gdLst>
                <a:gd name="T0" fmla="*/ 0 w 133"/>
                <a:gd name="T1" fmla="*/ 133 h 160"/>
                <a:gd name="T2" fmla="*/ 0 w 133"/>
                <a:gd name="T3" fmla="*/ 133 h 160"/>
                <a:gd name="T4" fmla="*/ 71 w 133"/>
                <a:gd name="T5" fmla="*/ 133 h 160"/>
                <a:gd name="T6" fmla="*/ 77 w 133"/>
                <a:gd name="T7" fmla="*/ 135 h 160"/>
                <a:gd name="T8" fmla="*/ 80 w 133"/>
                <a:gd name="T9" fmla="*/ 142 h 160"/>
                <a:gd name="T10" fmla="*/ 81 w 133"/>
                <a:gd name="T11" fmla="*/ 160 h 160"/>
                <a:gd name="T12" fmla="*/ 133 w 133"/>
                <a:gd name="T13" fmla="*/ 160 h 160"/>
                <a:gd name="T14" fmla="*/ 133 w 133"/>
                <a:gd name="T15" fmla="*/ 80 h 160"/>
                <a:gd name="T16" fmla="*/ 53 w 133"/>
                <a:gd name="T17" fmla="*/ 80 h 160"/>
                <a:gd name="T18" fmla="*/ 53 w 133"/>
                <a:gd name="T19" fmla="*/ 0 h 160"/>
                <a:gd name="T20" fmla="*/ 0 w 133"/>
                <a:gd name="T21" fmla="*/ 0 h 160"/>
                <a:gd name="T22" fmla="*/ 0 w 133"/>
                <a:gd name="T23" fmla="*/ 13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60">
                  <a:moveTo>
                    <a:pt x="0" y="133"/>
                  </a:moveTo>
                  <a:lnTo>
                    <a:pt x="0" y="133"/>
                  </a:lnTo>
                  <a:lnTo>
                    <a:pt x="71" y="133"/>
                  </a:lnTo>
                  <a:cubicBezTo>
                    <a:pt x="73" y="133"/>
                    <a:pt x="76" y="134"/>
                    <a:pt x="77" y="135"/>
                  </a:cubicBezTo>
                  <a:cubicBezTo>
                    <a:pt x="79" y="137"/>
                    <a:pt x="80" y="140"/>
                    <a:pt x="80" y="142"/>
                  </a:cubicBezTo>
                  <a:lnTo>
                    <a:pt x="81" y="160"/>
                  </a:lnTo>
                  <a:lnTo>
                    <a:pt x="133" y="160"/>
                  </a:lnTo>
                  <a:lnTo>
                    <a:pt x="133" y="80"/>
                  </a:lnTo>
                  <a:lnTo>
                    <a:pt x="53" y="8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201">
              <a:extLst>
                <a:ext uri="{FF2B5EF4-FFF2-40B4-BE49-F238E27FC236}">
                  <a16:creationId xmlns="" xmlns:a16="http://schemas.microsoft.com/office/drawing/2014/main" id="{9007238D-81DB-47B7-AEB1-4D9555F67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" y="1480"/>
              <a:ext cx="28" cy="33"/>
            </a:xfrm>
            <a:custGeom>
              <a:avLst/>
              <a:gdLst>
                <a:gd name="T0" fmla="*/ 0 w 45"/>
                <a:gd name="T1" fmla="*/ 53 h 53"/>
                <a:gd name="T2" fmla="*/ 0 w 45"/>
                <a:gd name="T3" fmla="*/ 53 h 53"/>
                <a:gd name="T4" fmla="*/ 45 w 45"/>
                <a:gd name="T5" fmla="*/ 53 h 53"/>
                <a:gd name="T6" fmla="*/ 0 w 45"/>
                <a:gd name="T7" fmla="*/ 0 h 53"/>
                <a:gd name="T8" fmla="*/ 0 w 4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3">
                  <a:moveTo>
                    <a:pt x="0" y="53"/>
                  </a:moveTo>
                  <a:lnTo>
                    <a:pt x="0" y="53"/>
                  </a:lnTo>
                  <a:lnTo>
                    <a:pt x="45" y="53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202">
              <a:extLst>
                <a:ext uri="{FF2B5EF4-FFF2-40B4-BE49-F238E27FC236}">
                  <a16:creationId xmlns="" xmlns:a16="http://schemas.microsoft.com/office/drawing/2014/main" id="{7CBBE713-DDE1-4D5A-A6AF-2D6B98E3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" y="1678"/>
              <a:ext cx="133" cy="17"/>
            </a:xfrm>
            <a:custGeom>
              <a:avLst/>
              <a:gdLst>
                <a:gd name="T0" fmla="*/ 214 w 214"/>
                <a:gd name="T1" fmla="*/ 27 h 27"/>
                <a:gd name="T2" fmla="*/ 214 w 214"/>
                <a:gd name="T3" fmla="*/ 27 h 27"/>
                <a:gd name="T4" fmla="*/ 198 w 214"/>
                <a:gd name="T5" fmla="*/ 0 h 27"/>
                <a:gd name="T6" fmla="*/ 16 w 214"/>
                <a:gd name="T7" fmla="*/ 0 h 27"/>
                <a:gd name="T8" fmla="*/ 0 w 214"/>
                <a:gd name="T9" fmla="*/ 27 h 27"/>
                <a:gd name="T10" fmla="*/ 214 w 214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27">
                  <a:moveTo>
                    <a:pt x="214" y="27"/>
                  </a:moveTo>
                  <a:lnTo>
                    <a:pt x="214" y="27"/>
                  </a:lnTo>
                  <a:lnTo>
                    <a:pt x="198" y="0"/>
                  </a:lnTo>
                  <a:lnTo>
                    <a:pt x="16" y="0"/>
                  </a:lnTo>
                  <a:lnTo>
                    <a:pt x="0" y="27"/>
                  </a:lnTo>
                  <a:lnTo>
                    <a:pt x="214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203">
              <a:extLst>
                <a:ext uri="{FF2B5EF4-FFF2-40B4-BE49-F238E27FC236}">
                  <a16:creationId xmlns="" xmlns:a16="http://schemas.microsoft.com/office/drawing/2014/main" id="{76E36735-207B-4B00-ABB7-95A7C9954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" y="1579"/>
              <a:ext cx="116" cy="83"/>
            </a:xfrm>
            <a:custGeom>
              <a:avLst/>
              <a:gdLst>
                <a:gd name="T0" fmla="*/ 0 w 187"/>
                <a:gd name="T1" fmla="*/ 134 h 134"/>
                <a:gd name="T2" fmla="*/ 0 w 187"/>
                <a:gd name="T3" fmla="*/ 134 h 134"/>
                <a:gd name="T4" fmla="*/ 187 w 187"/>
                <a:gd name="T5" fmla="*/ 134 h 134"/>
                <a:gd name="T6" fmla="*/ 187 w 187"/>
                <a:gd name="T7" fmla="*/ 0 h 134"/>
                <a:gd name="T8" fmla="*/ 0 w 187"/>
                <a:gd name="T9" fmla="*/ 0 h 134"/>
                <a:gd name="T10" fmla="*/ 0 w 187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4">
                  <a:moveTo>
                    <a:pt x="0" y="134"/>
                  </a:moveTo>
                  <a:lnTo>
                    <a:pt x="0" y="134"/>
                  </a:lnTo>
                  <a:lnTo>
                    <a:pt x="187" y="134"/>
                  </a:lnTo>
                  <a:lnTo>
                    <a:pt x="187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7" name="Group 206">
            <a:extLst>
              <a:ext uri="{FF2B5EF4-FFF2-40B4-BE49-F238E27FC236}">
                <a16:creationId xmlns="" xmlns:a16="http://schemas.microsoft.com/office/drawing/2014/main" id="{AC51DFB0-3EAA-4DFA-A50B-50AFA92B28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8863" y="1276350"/>
            <a:ext cx="406400" cy="406400"/>
            <a:chOff x="667" y="804"/>
            <a:chExt cx="256" cy="256"/>
          </a:xfrm>
        </p:grpSpPr>
        <p:sp>
          <p:nvSpPr>
            <p:cNvPr id="618" name="AutoShape 205">
              <a:extLst>
                <a:ext uri="{FF2B5EF4-FFF2-40B4-BE49-F238E27FC236}">
                  <a16:creationId xmlns="" xmlns:a16="http://schemas.microsoft.com/office/drawing/2014/main" id="{5DAE15DF-6877-4E6A-9D06-F4CCB7889F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7" y="80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207">
              <a:extLst>
                <a:ext uri="{FF2B5EF4-FFF2-40B4-BE49-F238E27FC236}">
                  <a16:creationId xmlns="" xmlns:a16="http://schemas.microsoft.com/office/drawing/2014/main" id="{34244230-9AD2-4426-A5D4-A3BC4F4EA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830"/>
              <a:ext cx="264" cy="207"/>
            </a:xfrm>
            <a:custGeom>
              <a:avLst/>
              <a:gdLst>
                <a:gd name="T0" fmla="*/ 0 w 426"/>
                <a:gd name="T1" fmla="*/ 12 h 333"/>
                <a:gd name="T2" fmla="*/ 0 w 426"/>
                <a:gd name="T3" fmla="*/ 12 h 333"/>
                <a:gd name="T4" fmla="*/ 0 w 426"/>
                <a:gd name="T5" fmla="*/ 255 h 333"/>
                <a:gd name="T6" fmla="*/ 12 w 426"/>
                <a:gd name="T7" fmla="*/ 268 h 333"/>
                <a:gd name="T8" fmla="*/ 195 w 426"/>
                <a:gd name="T9" fmla="*/ 268 h 333"/>
                <a:gd name="T10" fmla="*/ 195 w 426"/>
                <a:gd name="T11" fmla="*/ 306 h 333"/>
                <a:gd name="T12" fmla="*/ 130 w 426"/>
                <a:gd name="T13" fmla="*/ 306 h 333"/>
                <a:gd name="T14" fmla="*/ 130 w 426"/>
                <a:gd name="T15" fmla="*/ 333 h 333"/>
                <a:gd name="T16" fmla="*/ 293 w 426"/>
                <a:gd name="T17" fmla="*/ 333 h 333"/>
                <a:gd name="T18" fmla="*/ 293 w 426"/>
                <a:gd name="T19" fmla="*/ 306 h 333"/>
                <a:gd name="T20" fmla="*/ 228 w 426"/>
                <a:gd name="T21" fmla="*/ 306 h 333"/>
                <a:gd name="T22" fmla="*/ 228 w 426"/>
                <a:gd name="T23" fmla="*/ 268 h 333"/>
                <a:gd name="T24" fmla="*/ 413 w 426"/>
                <a:gd name="T25" fmla="*/ 268 h 333"/>
                <a:gd name="T26" fmla="*/ 426 w 426"/>
                <a:gd name="T27" fmla="*/ 255 h 333"/>
                <a:gd name="T28" fmla="*/ 426 w 426"/>
                <a:gd name="T29" fmla="*/ 12 h 333"/>
                <a:gd name="T30" fmla="*/ 413 w 426"/>
                <a:gd name="T31" fmla="*/ 0 h 333"/>
                <a:gd name="T32" fmla="*/ 12 w 426"/>
                <a:gd name="T33" fmla="*/ 0 h 333"/>
                <a:gd name="T34" fmla="*/ 0 w 426"/>
                <a:gd name="T35" fmla="*/ 1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6" h="333">
                  <a:moveTo>
                    <a:pt x="0" y="12"/>
                  </a:moveTo>
                  <a:lnTo>
                    <a:pt x="0" y="12"/>
                  </a:lnTo>
                  <a:lnTo>
                    <a:pt x="0" y="255"/>
                  </a:lnTo>
                  <a:cubicBezTo>
                    <a:pt x="0" y="262"/>
                    <a:pt x="5" y="268"/>
                    <a:pt x="12" y="268"/>
                  </a:cubicBezTo>
                  <a:lnTo>
                    <a:pt x="195" y="268"/>
                  </a:lnTo>
                  <a:lnTo>
                    <a:pt x="195" y="306"/>
                  </a:lnTo>
                  <a:lnTo>
                    <a:pt x="130" y="306"/>
                  </a:lnTo>
                  <a:lnTo>
                    <a:pt x="130" y="333"/>
                  </a:lnTo>
                  <a:lnTo>
                    <a:pt x="293" y="333"/>
                  </a:lnTo>
                  <a:lnTo>
                    <a:pt x="293" y="306"/>
                  </a:lnTo>
                  <a:lnTo>
                    <a:pt x="228" y="306"/>
                  </a:lnTo>
                  <a:lnTo>
                    <a:pt x="228" y="268"/>
                  </a:lnTo>
                  <a:lnTo>
                    <a:pt x="413" y="268"/>
                  </a:lnTo>
                  <a:cubicBezTo>
                    <a:pt x="420" y="268"/>
                    <a:pt x="426" y="262"/>
                    <a:pt x="426" y="255"/>
                  </a:cubicBezTo>
                  <a:lnTo>
                    <a:pt x="426" y="12"/>
                  </a:lnTo>
                  <a:cubicBezTo>
                    <a:pt x="426" y="5"/>
                    <a:pt x="420" y="0"/>
                    <a:pt x="413" y="0"/>
                  </a:cubicBez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0" name="Group 210">
            <a:extLst>
              <a:ext uri="{FF2B5EF4-FFF2-40B4-BE49-F238E27FC236}">
                <a16:creationId xmlns="" xmlns:a16="http://schemas.microsoft.com/office/drawing/2014/main" id="{6AFFFF34-16EF-4F30-83C1-9DE56FAADB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4750" y="1266825"/>
            <a:ext cx="406400" cy="406400"/>
            <a:chOff x="1540" y="798"/>
            <a:chExt cx="256" cy="256"/>
          </a:xfrm>
        </p:grpSpPr>
        <p:sp>
          <p:nvSpPr>
            <p:cNvPr id="621" name="AutoShape 209">
              <a:extLst>
                <a:ext uri="{FF2B5EF4-FFF2-40B4-BE49-F238E27FC236}">
                  <a16:creationId xmlns="" xmlns:a16="http://schemas.microsoft.com/office/drawing/2014/main" id="{C4911024-6050-4852-87BF-D1FAA40CC83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40" y="798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211">
              <a:extLst>
                <a:ext uri="{FF2B5EF4-FFF2-40B4-BE49-F238E27FC236}">
                  <a16:creationId xmlns="" xmlns:a16="http://schemas.microsoft.com/office/drawing/2014/main" id="{F7E6136F-36AE-4826-A038-4410A7D98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" y="812"/>
              <a:ext cx="132" cy="231"/>
            </a:xfrm>
            <a:custGeom>
              <a:avLst/>
              <a:gdLst>
                <a:gd name="T0" fmla="*/ 80 w 213"/>
                <a:gd name="T1" fmla="*/ 320 h 373"/>
                <a:gd name="T2" fmla="*/ 80 w 213"/>
                <a:gd name="T3" fmla="*/ 320 h 373"/>
                <a:gd name="T4" fmla="*/ 133 w 213"/>
                <a:gd name="T5" fmla="*/ 320 h 373"/>
                <a:gd name="T6" fmla="*/ 133 w 213"/>
                <a:gd name="T7" fmla="*/ 346 h 373"/>
                <a:gd name="T8" fmla="*/ 80 w 213"/>
                <a:gd name="T9" fmla="*/ 346 h 373"/>
                <a:gd name="T10" fmla="*/ 80 w 213"/>
                <a:gd name="T11" fmla="*/ 320 h 373"/>
                <a:gd name="T12" fmla="*/ 200 w 213"/>
                <a:gd name="T13" fmla="*/ 373 h 373"/>
                <a:gd name="T14" fmla="*/ 200 w 213"/>
                <a:gd name="T15" fmla="*/ 373 h 373"/>
                <a:gd name="T16" fmla="*/ 213 w 213"/>
                <a:gd name="T17" fmla="*/ 360 h 373"/>
                <a:gd name="T18" fmla="*/ 213 w 213"/>
                <a:gd name="T19" fmla="*/ 13 h 373"/>
                <a:gd name="T20" fmla="*/ 200 w 213"/>
                <a:gd name="T21" fmla="*/ 0 h 373"/>
                <a:gd name="T22" fmla="*/ 13 w 213"/>
                <a:gd name="T23" fmla="*/ 0 h 373"/>
                <a:gd name="T24" fmla="*/ 0 w 213"/>
                <a:gd name="T25" fmla="*/ 13 h 373"/>
                <a:gd name="T26" fmla="*/ 0 w 213"/>
                <a:gd name="T27" fmla="*/ 360 h 373"/>
                <a:gd name="T28" fmla="*/ 13 w 213"/>
                <a:gd name="T29" fmla="*/ 373 h 373"/>
                <a:gd name="T30" fmla="*/ 200 w 213"/>
                <a:gd name="T3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373">
                  <a:moveTo>
                    <a:pt x="80" y="320"/>
                  </a:moveTo>
                  <a:lnTo>
                    <a:pt x="80" y="320"/>
                  </a:lnTo>
                  <a:lnTo>
                    <a:pt x="133" y="320"/>
                  </a:lnTo>
                  <a:lnTo>
                    <a:pt x="133" y="346"/>
                  </a:lnTo>
                  <a:lnTo>
                    <a:pt x="80" y="346"/>
                  </a:lnTo>
                  <a:lnTo>
                    <a:pt x="80" y="320"/>
                  </a:lnTo>
                  <a:close/>
                  <a:moveTo>
                    <a:pt x="200" y="373"/>
                  </a:moveTo>
                  <a:lnTo>
                    <a:pt x="200" y="373"/>
                  </a:lnTo>
                  <a:cubicBezTo>
                    <a:pt x="208" y="373"/>
                    <a:pt x="213" y="367"/>
                    <a:pt x="213" y="360"/>
                  </a:cubicBezTo>
                  <a:lnTo>
                    <a:pt x="213" y="13"/>
                  </a:lnTo>
                  <a:cubicBezTo>
                    <a:pt x="213" y="5"/>
                    <a:pt x="208" y="0"/>
                    <a:pt x="200" y="0"/>
                  </a:cubicBezTo>
                  <a:lnTo>
                    <a:pt x="13" y="0"/>
                  </a:lnTo>
                  <a:cubicBezTo>
                    <a:pt x="6" y="0"/>
                    <a:pt x="0" y="5"/>
                    <a:pt x="0" y="13"/>
                  </a:cubicBezTo>
                  <a:lnTo>
                    <a:pt x="0" y="360"/>
                  </a:lnTo>
                  <a:cubicBezTo>
                    <a:pt x="0" y="367"/>
                    <a:pt x="6" y="373"/>
                    <a:pt x="13" y="373"/>
                  </a:cubicBezTo>
                  <a:lnTo>
                    <a:pt x="200" y="3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3" name="Group 214">
            <a:extLst>
              <a:ext uri="{FF2B5EF4-FFF2-40B4-BE49-F238E27FC236}">
                <a16:creationId xmlns="" xmlns:a16="http://schemas.microsoft.com/office/drawing/2014/main" id="{AF21FB37-26DC-4E34-992E-CD84F62608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763" y="1276350"/>
            <a:ext cx="406400" cy="406400"/>
            <a:chOff x="2403" y="804"/>
            <a:chExt cx="256" cy="256"/>
          </a:xfrm>
        </p:grpSpPr>
        <p:sp>
          <p:nvSpPr>
            <p:cNvPr id="624" name="AutoShape 213">
              <a:extLst>
                <a:ext uri="{FF2B5EF4-FFF2-40B4-BE49-F238E27FC236}">
                  <a16:creationId xmlns="" xmlns:a16="http://schemas.microsoft.com/office/drawing/2014/main" id="{D902D1E6-18E1-40A3-81F1-6EC3AC4A18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3" y="80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215">
              <a:extLst>
                <a:ext uri="{FF2B5EF4-FFF2-40B4-BE49-F238E27FC236}">
                  <a16:creationId xmlns="" xmlns:a16="http://schemas.microsoft.com/office/drawing/2014/main" id="{1AB5CC23-FAF7-45AE-94E6-B66847497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" y="851"/>
              <a:ext cx="230" cy="165"/>
            </a:xfrm>
            <a:custGeom>
              <a:avLst/>
              <a:gdLst>
                <a:gd name="T0" fmla="*/ 158 w 370"/>
                <a:gd name="T1" fmla="*/ 214 h 267"/>
                <a:gd name="T2" fmla="*/ 158 w 370"/>
                <a:gd name="T3" fmla="*/ 214 h 267"/>
                <a:gd name="T4" fmla="*/ 211 w 370"/>
                <a:gd name="T5" fmla="*/ 214 h 267"/>
                <a:gd name="T6" fmla="*/ 211 w 370"/>
                <a:gd name="T7" fmla="*/ 241 h 267"/>
                <a:gd name="T8" fmla="*/ 158 w 370"/>
                <a:gd name="T9" fmla="*/ 241 h 267"/>
                <a:gd name="T10" fmla="*/ 158 w 370"/>
                <a:gd name="T11" fmla="*/ 214 h 267"/>
                <a:gd name="T12" fmla="*/ 0 w 370"/>
                <a:gd name="T13" fmla="*/ 12 h 267"/>
                <a:gd name="T14" fmla="*/ 0 w 370"/>
                <a:gd name="T15" fmla="*/ 12 h 267"/>
                <a:gd name="T16" fmla="*/ 0 w 370"/>
                <a:gd name="T17" fmla="*/ 254 h 267"/>
                <a:gd name="T18" fmla="*/ 12 w 370"/>
                <a:gd name="T19" fmla="*/ 267 h 267"/>
                <a:gd name="T20" fmla="*/ 357 w 370"/>
                <a:gd name="T21" fmla="*/ 267 h 267"/>
                <a:gd name="T22" fmla="*/ 370 w 370"/>
                <a:gd name="T23" fmla="*/ 254 h 267"/>
                <a:gd name="T24" fmla="*/ 370 w 370"/>
                <a:gd name="T25" fmla="*/ 12 h 267"/>
                <a:gd name="T26" fmla="*/ 357 w 370"/>
                <a:gd name="T27" fmla="*/ 0 h 267"/>
                <a:gd name="T28" fmla="*/ 12 w 370"/>
                <a:gd name="T29" fmla="*/ 0 h 267"/>
                <a:gd name="T30" fmla="*/ 0 w 370"/>
                <a:gd name="T3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267">
                  <a:moveTo>
                    <a:pt x="158" y="214"/>
                  </a:moveTo>
                  <a:lnTo>
                    <a:pt x="158" y="214"/>
                  </a:lnTo>
                  <a:lnTo>
                    <a:pt x="211" y="214"/>
                  </a:lnTo>
                  <a:lnTo>
                    <a:pt x="211" y="241"/>
                  </a:lnTo>
                  <a:lnTo>
                    <a:pt x="158" y="241"/>
                  </a:lnTo>
                  <a:lnTo>
                    <a:pt x="158" y="2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0" y="254"/>
                  </a:lnTo>
                  <a:cubicBezTo>
                    <a:pt x="0" y="261"/>
                    <a:pt x="6" y="267"/>
                    <a:pt x="12" y="267"/>
                  </a:cubicBezTo>
                  <a:lnTo>
                    <a:pt x="357" y="267"/>
                  </a:lnTo>
                  <a:cubicBezTo>
                    <a:pt x="364" y="267"/>
                    <a:pt x="370" y="261"/>
                    <a:pt x="370" y="254"/>
                  </a:cubicBezTo>
                  <a:lnTo>
                    <a:pt x="370" y="12"/>
                  </a:lnTo>
                  <a:cubicBezTo>
                    <a:pt x="370" y="5"/>
                    <a:pt x="364" y="0"/>
                    <a:pt x="357" y="0"/>
                  </a:cubicBezTo>
                  <a:lnTo>
                    <a:pt x="12" y="0"/>
                  </a:lnTo>
                  <a:cubicBezTo>
                    <a:pt x="6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6" name="Group 218">
            <a:extLst>
              <a:ext uri="{FF2B5EF4-FFF2-40B4-BE49-F238E27FC236}">
                <a16:creationId xmlns="" xmlns:a16="http://schemas.microsoft.com/office/drawing/2014/main" id="{5727608F-4E9F-44FC-8A57-6D225962C3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9063" y="1276350"/>
            <a:ext cx="406400" cy="406400"/>
            <a:chOff x="3275" y="804"/>
            <a:chExt cx="256" cy="256"/>
          </a:xfrm>
        </p:grpSpPr>
        <p:sp>
          <p:nvSpPr>
            <p:cNvPr id="627" name="AutoShape 217">
              <a:extLst>
                <a:ext uri="{FF2B5EF4-FFF2-40B4-BE49-F238E27FC236}">
                  <a16:creationId xmlns="" xmlns:a16="http://schemas.microsoft.com/office/drawing/2014/main" id="{7E82532D-EF73-4F4D-822D-1A4FC45BA34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5" y="804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219">
              <a:extLst>
                <a:ext uri="{FF2B5EF4-FFF2-40B4-BE49-F238E27FC236}">
                  <a16:creationId xmlns="" xmlns:a16="http://schemas.microsoft.com/office/drawing/2014/main" id="{C3F93A6D-5B8E-4AB6-99B0-53201201E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8" y="821"/>
              <a:ext cx="91" cy="160"/>
            </a:xfrm>
            <a:custGeom>
              <a:avLst/>
              <a:gdLst>
                <a:gd name="T0" fmla="*/ 92 w 147"/>
                <a:gd name="T1" fmla="*/ 238 h 257"/>
                <a:gd name="T2" fmla="*/ 92 w 147"/>
                <a:gd name="T3" fmla="*/ 238 h 257"/>
                <a:gd name="T4" fmla="*/ 55 w 147"/>
                <a:gd name="T5" fmla="*/ 238 h 257"/>
                <a:gd name="T6" fmla="*/ 55 w 147"/>
                <a:gd name="T7" fmla="*/ 220 h 257"/>
                <a:gd name="T8" fmla="*/ 92 w 147"/>
                <a:gd name="T9" fmla="*/ 220 h 257"/>
                <a:gd name="T10" fmla="*/ 92 w 147"/>
                <a:gd name="T11" fmla="*/ 238 h 257"/>
                <a:gd name="T12" fmla="*/ 138 w 147"/>
                <a:gd name="T13" fmla="*/ 0 h 257"/>
                <a:gd name="T14" fmla="*/ 138 w 147"/>
                <a:gd name="T15" fmla="*/ 0 h 257"/>
                <a:gd name="T16" fmla="*/ 10 w 147"/>
                <a:gd name="T17" fmla="*/ 0 h 257"/>
                <a:gd name="T18" fmla="*/ 0 w 147"/>
                <a:gd name="T19" fmla="*/ 9 h 257"/>
                <a:gd name="T20" fmla="*/ 0 w 147"/>
                <a:gd name="T21" fmla="*/ 248 h 257"/>
                <a:gd name="T22" fmla="*/ 10 w 147"/>
                <a:gd name="T23" fmla="*/ 257 h 257"/>
                <a:gd name="T24" fmla="*/ 138 w 147"/>
                <a:gd name="T25" fmla="*/ 257 h 257"/>
                <a:gd name="T26" fmla="*/ 147 w 147"/>
                <a:gd name="T27" fmla="*/ 248 h 257"/>
                <a:gd name="T28" fmla="*/ 147 w 147"/>
                <a:gd name="T29" fmla="*/ 9 h 257"/>
                <a:gd name="T30" fmla="*/ 138 w 147"/>
                <a:gd name="T3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257">
                  <a:moveTo>
                    <a:pt x="92" y="238"/>
                  </a:moveTo>
                  <a:lnTo>
                    <a:pt x="92" y="238"/>
                  </a:lnTo>
                  <a:lnTo>
                    <a:pt x="55" y="238"/>
                  </a:lnTo>
                  <a:lnTo>
                    <a:pt x="55" y="220"/>
                  </a:lnTo>
                  <a:lnTo>
                    <a:pt x="92" y="220"/>
                  </a:lnTo>
                  <a:lnTo>
                    <a:pt x="92" y="238"/>
                  </a:lnTo>
                  <a:close/>
                  <a:moveTo>
                    <a:pt x="138" y="0"/>
                  </a:moveTo>
                  <a:lnTo>
                    <a:pt x="138" y="0"/>
                  </a:lnTo>
                  <a:lnTo>
                    <a:pt x="10" y="0"/>
                  </a:lnTo>
                  <a:cubicBezTo>
                    <a:pt x="5" y="0"/>
                    <a:pt x="0" y="4"/>
                    <a:pt x="0" y="9"/>
                  </a:cubicBezTo>
                  <a:lnTo>
                    <a:pt x="0" y="248"/>
                  </a:lnTo>
                  <a:cubicBezTo>
                    <a:pt x="0" y="253"/>
                    <a:pt x="5" y="257"/>
                    <a:pt x="10" y="257"/>
                  </a:cubicBezTo>
                  <a:lnTo>
                    <a:pt x="138" y="257"/>
                  </a:lnTo>
                  <a:cubicBezTo>
                    <a:pt x="143" y="257"/>
                    <a:pt x="147" y="253"/>
                    <a:pt x="147" y="248"/>
                  </a:cubicBezTo>
                  <a:lnTo>
                    <a:pt x="147" y="9"/>
                  </a:lnTo>
                  <a:cubicBezTo>
                    <a:pt x="147" y="4"/>
                    <a:pt x="143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220">
              <a:extLst>
                <a:ext uri="{FF2B5EF4-FFF2-40B4-BE49-F238E27FC236}">
                  <a16:creationId xmlns="" xmlns:a16="http://schemas.microsoft.com/office/drawing/2014/main" id="{93BEA95E-9D47-4423-A207-0F9641606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5" y="880"/>
              <a:ext cx="232" cy="165"/>
            </a:xfrm>
            <a:custGeom>
              <a:avLst/>
              <a:gdLst>
                <a:gd name="T0" fmla="*/ 159 w 373"/>
                <a:gd name="T1" fmla="*/ 213 h 266"/>
                <a:gd name="T2" fmla="*/ 159 w 373"/>
                <a:gd name="T3" fmla="*/ 213 h 266"/>
                <a:gd name="T4" fmla="*/ 213 w 373"/>
                <a:gd name="T5" fmla="*/ 213 h 266"/>
                <a:gd name="T6" fmla="*/ 213 w 373"/>
                <a:gd name="T7" fmla="*/ 240 h 266"/>
                <a:gd name="T8" fmla="*/ 159 w 373"/>
                <a:gd name="T9" fmla="*/ 240 h 266"/>
                <a:gd name="T10" fmla="*/ 159 w 373"/>
                <a:gd name="T11" fmla="*/ 213 h 266"/>
                <a:gd name="T12" fmla="*/ 12 w 373"/>
                <a:gd name="T13" fmla="*/ 266 h 266"/>
                <a:gd name="T14" fmla="*/ 12 w 373"/>
                <a:gd name="T15" fmla="*/ 266 h 266"/>
                <a:gd name="T16" fmla="*/ 360 w 373"/>
                <a:gd name="T17" fmla="*/ 266 h 266"/>
                <a:gd name="T18" fmla="*/ 373 w 373"/>
                <a:gd name="T19" fmla="*/ 254 h 266"/>
                <a:gd name="T20" fmla="*/ 373 w 373"/>
                <a:gd name="T21" fmla="*/ 189 h 266"/>
                <a:gd name="T22" fmla="*/ 289 w 373"/>
                <a:gd name="T23" fmla="*/ 189 h 266"/>
                <a:gd name="T24" fmla="*/ 253 w 373"/>
                <a:gd name="T25" fmla="*/ 154 h 266"/>
                <a:gd name="T26" fmla="*/ 253 w 373"/>
                <a:gd name="T27" fmla="*/ 0 h 266"/>
                <a:gd name="T28" fmla="*/ 12 w 373"/>
                <a:gd name="T29" fmla="*/ 0 h 266"/>
                <a:gd name="T30" fmla="*/ 0 w 373"/>
                <a:gd name="T31" fmla="*/ 13 h 266"/>
                <a:gd name="T32" fmla="*/ 0 w 373"/>
                <a:gd name="T33" fmla="*/ 254 h 266"/>
                <a:gd name="T34" fmla="*/ 12 w 373"/>
                <a:gd name="T35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3" h="266">
                  <a:moveTo>
                    <a:pt x="159" y="213"/>
                  </a:moveTo>
                  <a:lnTo>
                    <a:pt x="159" y="213"/>
                  </a:lnTo>
                  <a:lnTo>
                    <a:pt x="213" y="213"/>
                  </a:lnTo>
                  <a:lnTo>
                    <a:pt x="213" y="240"/>
                  </a:lnTo>
                  <a:lnTo>
                    <a:pt x="159" y="240"/>
                  </a:lnTo>
                  <a:lnTo>
                    <a:pt x="159" y="213"/>
                  </a:lnTo>
                  <a:close/>
                  <a:moveTo>
                    <a:pt x="12" y="266"/>
                  </a:moveTo>
                  <a:lnTo>
                    <a:pt x="12" y="266"/>
                  </a:lnTo>
                  <a:lnTo>
                    <a:pt x="360" y="266"/>
                  </a:lnTo>
                  <a:cubicBezTo>
                    <a:pt x="367" y="266"/>
                    <a:pt x="373" y="261"/>
                    <a:pt x="373" y="254"/>
                  </a:cubicBezTo>
                  <a:lnTo>
                    <a:pt x="373" y="189"/>
                  </a:lnTo>
                  <a:lnTo>
                    <a:pt x="289" y="189"/>
                  </a:lnTo>
                  <a:cubicBezTo>
                    <a:pt x="269" y="189"/>
                    <a:pt x="253" y="173"/>
                    <a:pt x="253" y="154"/>
                  </a:cubicBezTo>
                  <a:lnTo>
                    <a:pt x="253" y="0"/>
                  </a:lnTo>
                  <a:lnTo>
                    <a:pt x="12" y="0"/>
                  </a:lnTo>
                  <a:cubicBezTo>
                    <a:pt x="5" y="0"/>
                    <a:pt x="0" y="6"/>
                    <a:pt x="0" y="13"/>
                  </a:cubicBezTo>
                  <a:lnTo>
                    <a:pt x="0" y="254"/>
                  </a:lnTo>
                  <a:cubicBezTo>
                    <a:pt x="0" y="261"/>
                    <a:pt x="5" y="266"/>
                    <a:pt x="12" y="2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0" name="Group 223">
            <a:extLst>
              <a:ext uri="{FF2B5EF4-FFF2-40B4-BE49-F238E27FC236}">
                <a16:creationId xmlns="" xmlns:a16="http://schemas.microsoft.com/office/drawing/2014/main" id="{B2CEBBC5-986C-4FC2-81FF-D563B43A4D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5900" y="1274763"/>
            <a:ext cx="406400" cy="406400"/>
            <a:chOff x="4136" y="803"/>
            <a:chExt cx="256" cy="256"/>
          </a:xfrm>
        </p:grpSpPr>
        <p:sp>
          <p:nvSpPr>
            <p:cNvPr id="631" name="AutoShape 222">
              <a:extLst>
                <a:ext uri="{FF2B5EF4-FFF2-40B4-BE49-F238E27FC236}">
                  <a16:creationId xmlns="" xmlns:a16="http://schemas.microsoft.com/office/drawing/2014/main" id="{9A9DDA7F-ABE7-4641-AAA1-12B082805F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6" y="80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224">
              <a:extLst>
                <a:ext uri="{FF2B5EF4-FFF2-40B4-BE49-F238E27FC236}">
                  <a16:creationId xmlns="" xmlns:a16="http://schemas.microsoft.com/office/drawing/2014/main" id="{3EB7D3F8-A43E-4002-B2DD-D32166E0F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879"/>
              <a:ext cx="17" cy="41"/>
            </a:xfrm>
            <a:custGeom>
              <a:avLst/>
              <a:gdLst>
                <a:gd name="T0" fmla="*/ 0 w 27"/>
                <a:gd name="T1" fmla="*/ 66 h 66"/>
                <a:gd name="T2" fmla="*/ 0 w 27"/>
                <a:gd name="T3" fmla="*/ 66 h 66"/>
                <a:gd name="T4" fmla="*/ 27 w 27"/>
                <a:gd name="T5" fmla="*/ 66 h 66"/>
                <a:gd name="T6" fmla="*/ 27 w 27"/>
                <a:gd name="T7" fmla="*/ 0 h 66"/>
                <a:gd name="T8" fmla="*/ 0 w 27"/>
                <a:gd name="T9" fmla="*/ 0 h 66"/>
                <a:gd name="T10" fmla="*/ 0 w 27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6">
                  <a:moveTo>
                    <a:pt x="0" y="66"/>
                  </a:moveTo>
                  <a:lnTo>
                    <a:pt x="0" y="66"/>
                  </a:lnTo>
                  <a:lnTo>
                    <a:pt x="27" y="66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225">
              <a:extLst>
                <a:ext uri="{FF2B5EF4-FFF2-40B4-BE49-F238E27FC236}">
                  <a16:creationId xmlns="" xmlns:a16="http://schemas.microsoft.com/office/drawing/2014/main" id="{CA6CD5CD-FCED-48C6-AA68-3159C8D1F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879"/>
              <a:ext cx="17" cy="41"/>
            </a:xfrm>
            <a:custGeom>
              <a:avLst/>
              <a:gdLst>
                <a:gd name="T0" fmla="*/ 0 w 27"/>
                <a:gd name="T1" fmla="*/ 66 h 66"/>
                <a:gd name="T2" fmla="*/ 0 w 27"/>
                <a:gd name="T3" fmla="*/ 66 h 66"/>
                <a:gd name="T4" fmla="*/ 27 w 27"/>
                <a:gd name="T5" fmla="*/ 66 h 66"/>
                <a:gd name="T6" fmla="*/ 27 w 27"/>
                <a:gd name="T7" fmla="*/ 0 h 66"/>
                <a:gd name="T8" fmla="*/ 0 w 27"/>
                <a:gd name="T9" fmla="*/ 0 h 66"/>
                <a:gd name="T10" fmla="*/ 0 w 27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6">
                  <a:moveTo>
                    <a:pt x="0" y="66"/>
                  </a:moveTo>
                  <a:lnTo>
                    <a:pt x="0" y="66"/>
                  </a:lnTo>
                  <a:lnTo>
                    <a:pt x="27" y="66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226">
              <a:extLst>
                <a:ext uri="{FF2B5EF4-FFF2-40B4-BE49-F238E27FC236}">
                  <a16:creationId xmlns="" xmlns:a16="http://schemas.microsoft.com/office/drawing/2014/main" id="{0ED80DD3-2B18-4D02-91E9-A6929EA9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891"/>
              <a:ext cx="16" cy="29"/>
            </a:xfrm>
            <a:custGeom>
              <a:avLst/>
              <a:gdLst>
                <a:gd name="T0" fmla="*/ 0 w 27"/>
                <a:gd name="T1" fmla="*/ 46 h 46"/>
                <a:gd name="T2" fmla="*/ 0 w 27"/>
                <a:gd name="T3" fmla="*/ 46 h 46"/>
                <a:gd name="T4" fmla="*/ 27 w 27"/>
                <a:gd name="T5" fmla="*/ 46 h 46"/>
                <a:gd name="T6" fmla="*/ 27 w 27"/>
                <a:gd name="T7" fmla="*/ 0 h 46"/>
                <a:gd name="T8" fmla="*/ 0 w 27"/>
                <a:gd name="T9" fmla="*/ 0 h 46"/>
                <a:gd name="T10" fmla="*/ 0 w 27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6">
                  <a:moveTo>
                    <a:pt x="0" y="46"/>
                  </a:moveTo>
                  <a:lnTo>
                    <a:pt x="0" y="46"/>
                  </a:lnTo>
                  <a:lnTo>
                    <a:pt x="27" y="46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227">
              <a:extLst>
                <a:ext uri="{FF2B5EF4-FFF2-40B4-BE49-F238E27FC236}">
                  <a16:creationId xmlns="" xmlns:a16="http://schemas.microsoft.com/office/drawing/2014/main" id="{87B2D3F3-3DDA-4427-A740-F11508F1B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833"/>
              <a:ext cx="215" cy="166"/>
            </a:xfrm>
            <a:custGeom>
              <a:avLst/>
              <a:gdLst>
                <a:gd name="T0" fmla="*/ 53 w 346"/>
                <a:gd name="T1" fmla="*/ 0 h 267"/>
                <a:gd name="T2" fmla="*/ 53 w 346"/>
                <a:gd name="T3" fmla="*/ 0 h 267"/>
                <a:gd name="T4" fmla="*/ 53 w 346"/>
                <a:gd name="T5" fmla="*/ 168 h 267"/>
                <a:gd name="T6" fmla="*/ 9 w 346"/>
                <a:gd name="T7" fmla="*/ 214 h 267"/>
                <a:gd name="T8" fmla="*/ 2 w 346"/>
                <a:gd name="T9" fmla="*/ 227 h 267"/>
                <a:gd name="T10" fmla="*/ 0 w 346"/>
                <a:gd name="T11" fmla="*/ 241 h 267"/>
                <a:gd name="T12" fmla="*/ 2 w 346"/>
                <a:gd name="T13" fmla="*/ 251 h 267"/>
                <a:gd name="T14" fmla="*/ 7 w 346"/>
                <a:gd name="T15" fmla="*/ 259 h 267"/>
                <a:gd name="T16" fmla="*/ 15 w 346"/>
                <a:gd name="T17" fmla="*/ 265 h 267"/>
                <a:gd name="T18" fmla="*/ 25 w 346"/>
                <a:gd name="T19" fmla="*/ 267 h 267"/>
                <a:gd name="T20" fmla="*/ 133 w 346"/>
                <a:gd name="T21" fmla="*/ 267 h 267"/>
                <a:gd name="T22" fmla="*/ 133 w 346"/>
                <a:gd name="T23" fmla="*/ 160 h 267"/>
                <a:gd name="T24" fmla="*/ 80 w 346"/>
                <a:gd name="T25" fmla="*/ 160 h 267"/>
                <a:gd name="T26" fmla="*/ 80 w 346"/>
                <a:gd name="T27" fmla="*/ 160 h 267"/>
                <a:gd name="T28" fmla="*/ 80 w 346"/>
                <a:gd name="T29" fmla="*/ 27 h 267"/>
                <a:gd name="T30" fmla="*/ 80 w 346"/>
                <a:gd name="T31" fmla="*/ 27 h 267"/>
                <a:gd name="T32" fmla="*/ 319 w 346"/>
                <a:gd name="T33" fmla="*/ 27 h 267"/>
                <a:gd name="T34" fmla="*/ 319 w 346"/>
                <a:gd name="T35" fmla="*/ 27 h 267"/>
                <a:gd name="T36" fmla="*/ 319 w 346"/>
                <a:gd name="T37" fmla="*/ 80 h 267"/>
                <a:gd name="T38" fmla="*/ 346 w 346"/>
                <a:gd name="T39" fmla="*/ 80 h 267"/>
                <a:gd name="T40" fmla="*/ 346 w 346"/>
                <a:gd name="T41" fmla="*/ 0 h 267"/>
                <a:gd name="T42" fmla="*/ 53 w 346"/>
                <a:gd name="T4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267">
                  <a:moveTo>
                    <a:pt x="53" y="0"/>
                  </a:moveTo>
                  <a:lnTo>
                    <a:pt x="53" y="0"/>
                  </a:lnTo>
                  <a:lnTo>
                    <a:pt x="53" y="168"/>
                  </a:lnTo>
                  <a:lnTo>
                    <a:pt x="9" y="214"/>
                  </a:lnTo>
                  <a:cubicBezTo>
                    <a:pt x="6" y="218"/>
                    <a:pt x="4" y="222"/>
                    <a:pt x="2" y="227"/>
                  </a:cubicBezTo>
                  <a:cubicBezTo>
                    <a:pt x="0" y="232"/>
                    <a:pt x="0" y="237"/>
                    <a:pt x="0" y="241"/>
                  </a:cubicBezTo>
                  <a:cubicBezTo>
                    <a:pt x="0" y="245"/>
                    <a:pt x="0" y="248"/>
                    <a:pt x="2" y="251"/>
                  </a:cubicBezTo>
                  <a:cubicBezTo>
                    <a:pt x="3" y="254"/>
                    <a:pt x="5" y="257"/>
                    <a:pt x="7" y="259"/>
                  </a:cubicBezTo>
                  <a:cubicBezTo>
                    <a:pt x="9" y="262"/>
                    <a:pt x="12" y="263"/>
                    <a:pt x="15" y="265"/>
                  </a:cubicBezTo>
                  <a:cubicBezTo>
                    <a:pt x="18" y="266"/>
                    <a:pt x="22" y="267"/>
                    <a:pt x="25" y="267"/>
                  </a:cubicBezTo>
                  <a:lnTo>
                    <a:pt x="133" y="267"/>
                  </a:lnTo>
                  <a:lnTo>
                    <a:pt x="133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319" y="27"/>
                  </a:lnTo>
                  <a:lnTo>
                    <a:pt x="319" y="27"/>
                  </a:lnTo>
                  <a:lnTo>
                    <a:pt x="319" y="80"/>
                  </a:lnTo>
                  <a:lnTo>
                    <a:pt x="346" y="80"/>
                  </a:lnTo>
                  <a:lnTo>
                    <a:pt x="346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228">
              <a:extLst>
                <a:ext uri="{FF2B5EF4-FFF2-40B4-BE49-F238E27FC236}">
                  <a16:creationId xmlns="" xmlns:a16="http://schemas.microsoft.com/office/drawing/2014/main" id="{BA1B9C12-175A-438B-BF54-6B113AC04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932"/>
              <a:ext cx="33" cy="0"/>
            </a:xfrm>
            <a:custGeom>
              <a:avLst/>
              <a:gdLst>
                <a:gd name="T0" fmla="*/ 0 w 53"/>
                <a:gd name="T1" fmla="*/ 0 w 53"/>
                <a:gd name="T2" fmla="*/ 53 w 53"/>
                <a:gd name="T3" fmla="*/ 53 w 53"/>
                <a:gd name="T4" fmla="*/ 0 w 53"/>
                <a:gd name="T5" fmla="*/ 0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229">
              <a:extLst>
                <a:ext uri="{FF2B5EF4-FFF2-40B4-BE49-F238E27FC236}">
                  <a16:creationId xmlns="" xmlns:a16="http://schemas.microsoft.com/office/drawing/2014/main" id="{F49C57B2-5AF5-45E8-AB3C-10F90A883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899"/>
              <a:ext cx="165" cy="132"/>
            </a:xfrm>
            <a:custGeom>
              <a:avLst/>
              <a:gdLst>
                <a:gd name="T0" fmla="*/ 240 w 267"/>
                <a:gd name="T1" fmla="*/ 186 h 213"/>
                <a:gd name="T2" fmla="*/ 240 w 267"/>
                <a:gd name="T3" fmla="*/ 186 h 213"/>
                <a:gd name="T4" fmla="*/ 27 w 267"/>
                <a:gd name="T5" fmla="*/ 186 h 213"/>
                <a:gd name="T6" fmla="*/ 27 w 267"/>
                <a:gd name="T7" fmla="*/ 27 h 213"/>
                <a:gd name="T8" fmla="*/ 240 w 267"/>
                <a:gd name="T9" fmla="*/ 27 h 213"/>
                <a:gd name="T10" fmla="*/ 240 w 267"/>
                <a:gd name="T11" fmla="*/ 186 h 213"/>
                <a:gd name="T12" fmla="*/ 259 w 267"/>
                <a:gd name="T13" fmla="*/ 205 h 213"/>
                <a:gd name="T14" fmla="*/ 259 w 267"/>
                <a:gd name="T15" fmla="*/ 205 h 213"/>
                <a:gd name="T16" fmla="*/ 265 w 267"/>
                <a:gd name="T17" fmla="*/ 197 h 213"/>
                <a:gd name="T18" fmla="*/ 267 w 267"/>
                <a:gd name="T19" fmla="*/ 186 h 213"/>
                <a:gd name="T20" fmla="*/ 267 w 267"/>
                <a:gd name="T21" fmla="*/ 26 h 213"/>
                <a:gd name="T22" fmla="*/ 265 w 267"/>
                <a:gd name="T23" fmla="*/ 16 h 213"/>
                <a:gd name="T24" fmla="*/ 259 w 267"/>
                <a:gd name="T25" fmla="*/ 8 h 213"/>
                <a:gd name="T26" fmla="*/ 251 w 267"/>
                <a:gd name="T27" fmla="*/ 2 h 213"/>
                <a:gd name="T28" fmla="*/ 240 w 267"/>
                <a:gd name="T29" fmla="*/ 0 h 213"/>
                <a:gd name="T30" fmla="*/ 27 w 267"/>
                <a:gd name="T31" fmla="*/ 0 h 213"/>
                <a:gd name="T32" fmla="*/ 14 w 267"/>
                <a:gd name="T33" fmla="*/ 4 h 213"/>
                <a:gd name="T34" fmla="*/ 0 w 267"/>
                <a:gd name="T35" fmla="*/ 25 h 213"/>
                <a:gd name="T36" fmla="*/ 0 w 267"/>
                <a:gd name="T37" fmla="*/ 160 h 213"/>
                <a:gd name="T38" fmla="*/ 1 w 267"/>
                <a:gd name="T39" fmla="*/ 160 h 213"/>
                <a:gd name="T40" fmla="*/ 1 w 267"/>
                <a:gd name="T41" fmla="*/ 186 h 213"/>
                <a:gd name="T42" fmla="*/ 3 w 267"/>
                <a:gd name="T43" fmla="*/ 197 h 213"/>
                <a:gd name="T44" fmla="*/ 8 w 267"/>
                <a:gd name="T45" fmla="*/ 205 h 213"/>
                <a:gd name="T46" fmla="*/ 17 w 267"/>
                <a:gd name="T47" fmla="*/ 211 h 213"/>
                <a:gd name="T48" fmla="*/ 27 w 267"/>
                <a:gd name="T49" fmla="*/ 213 h 213"/>
                <a:gd name="T50" fmla="*/ 240 w 267"/>
                <a:gd name="T51" fmla="*/ 213 h 213"/>
                <a:gd name="T52" fmla="*/ 251 w 267"/>
                <a:gd name="T53" fmla="*/ 211 h 213"/>
                <a:gd name="T54" fmla="*/ 259 w 267"/>
                <a:gd name="T55" fmla="*/ 20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7" h="213">
                  <a:moveTo>
                    <a:pt x="240" y="186"/>
                  </a:moveTo>
                  <a:lnTo>
                    <a:pt x="240" y="186"/>
                  </a:lnTo>
                  <a:lnTo>
                    <a:pt x="27" y="186"/>
                  </a:lnTo>
                  <a:lnTo>
                    <a:pt x="27" y="27"/>
                  </a:lnTo>
                  <a:lnTo>
                    <a:pt x="240" y="27"/>
                  </a:lnTo>
                  <a:lnTo>
                    <a:pt x="240" y="186"/>
                  </a:lnTo>
                  <a:close/>
                  <a:moveTo>
                    <a:pt x="259" y="205"/>
                  </a:moveTo>
                  <a:lnTo>
                    <a:pt x="259" y="205"/>
                  </a:lnTo>
                  <a:cubicBezTo>
                    <a:pt x="262" y="203"/>
                    <a:pt x="264" y="200"/>
                    <a:pt x="265" y="197"/>
                  </a:cubicBezTo>
                  <a:cubicBezTo>
                    <a:pt x="266" y="193"/>
                    <a:pt x="267" y="190"/>
                    <a:pt x="267" y="186"/>
                  </a:cubicBezTo>
                  <a:lnTo>
                    <a:pt x="267" y="26"/>
                  </a:lnTo>
                  <a:cubicBezTo>
                    <a:pt x="267" y="22"/>
                    <a:pt x="266" y="19"/>
                    <a:pt x="265" y="16"/>
                  </a:cubicBezTo>
                  <a:cubicBezTo>
                    <a:pt x="263" y="13"/>
                    <a:pt x="261" y="10"/>
                    <a:pt x="259" y="8"/>
                  </a:cubicBezTo>
                  <a:cubicBezTo>
                    <a:pt x="257" y="5"/>
                    <a:pt x="254" y="3"/>
                    <a:pt x="251" y="2"/>
                  </a:cubicBezTo>
                  <a:cubicBezTo>
                    <a:pt x="247" y="1"/>
                    <a:pt x="244" y="0"/>
                    <a:pt x="240" y="0"/>
                  </a:cubicBezTo>
                  <a:lnTo>
                    <a:pt x="27" y="0"/>
                  </a:lnTo>
                  <a:cubicBezTo>
                    <a:pt x="19" y="0"/>
                    <a:pt x="14" y="4"/>
                    <a:pt x="14" y="4"/>
                  </a:cubicBezTo>
                  <a:cubicBezTo>
                    <a:pt x="7" y="8"/>
                    <a:pt x="0" y="13"/>
                    <a:pt x="0" y="25"/>
                  </a:cubicBezTo>
                  <a:lnTo>
                    <a:pt x="0" y="160"/>
                  </a:lnTo>
                  <a:lnTo>
                    <a:pt x="1" y="160"/>
                  </a:lnTo>
                  <a:lnTo>
                    <a:pt x="1" y="186"/>
                  </a:lnTo>
                  <a:cubicBezTo>
                    <a:pt x="1" y="190"/>
                    <a:pt x="1" y="194"/>
                    <a:pt x="3" y="197"/>
                  </a:cubicBezTo>
                  <a:cubicBezTo>
                    <a:pt x="4" y="200"/>
                    <a:pt x="6" y="203"/>
                    <a:pt x="8" y="205"/>
                  </a:cubicBezTo>
                  <a:cubicBezTo>
                    <a:pt x="11" y="208"/>
                    <a:pt x="14" y="210"/>
                    <a:pt x="17" y="211"/>
                  </a:cubicBezTo>
                  <a:cubicBezTo>
                    <a:pt x="20" y="212"/>
                    <a:pt x="23" y="213"/>
                    <a:pt x="27" y="213"/>
                  </a:cubicBezTo>
                  <a:lnTo>
                    <a:pt x="240" y="213"/>
                  </a:lnTo>
                  <a:cubicBezTo>
                    <a:pt x="244" y="213"/>
                    <a:pt x="248" y="212"/>
                    <a:pt x="251" y="211"/>
                  </a:cubicBezTo>
                  <a:cubicBezTo>
                    <a:pt x="254" y="210"/>
                    <a:pt x="257" y="208"/>
                    <a:pt x="259" y="205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230">
              <a:extLst>
                <a:ext uri="{FF2B5EF4-FFF2-40B4-BE49-F238E27FC236}">
                  <a16:creationId xmlns="" xmlns:a16="http://schemas.microsoft.com/office/drawing/2014/main" id="{77FBB10D-086B-4DF6-8E10-8651CC71B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" y="947"/>
              <a:ext cx="67" cy="53"/>
            </a:xfrm>
            <a:custGeom>
              <a:avLst/>
              <a:gdLst>
                <a:gd name="T0" fmla="*/ 0 w 107"/>
                <a:gd name="T1" fmla="*/ 18 h 85"/>
                <a:gd name="T2" fmla="*/ 0 w 107"/>
                <a:gd name="T3" fmla="*/ 18 h 85"/>
                <a:gd name="T4" fmla="*/ 26 w 107"/>
                <a:gd name="T5" fmla="*/ 18 h 85"/>
                <a:gd name="T6" fmla="*/ 26 w 107"/>
                <a:gd name="T7" fmla="*/ 85 h 85"/>
                <a:gd name="T8" fmla="*/ 0 w 107"/>
                <a:gd name="T9" fmla="*/ 85 h 85"/>
                <a:gd name="T10" fmla="*/ 0 w 107"/>
                <a:gd name="T11" fmla="*/ 18 h 85"/>
                <a:gd name="T12" fmla="*/ 40 w 107"/>
                <a:gd name="T13" fmla="*/ 43 h 85"/>
                <a:gd name="T14" fmla="*/ 40 w 107"/>
                <a:gd name="T15" fmla="*/ 43 h 85"/>
                <a:gd name="T16" fmla="*/ 66 w 107"/>
                <a:gd name="T17" fmla="*/ 43 h 85"/>
                <a:gd name="T18" fmla="*/ 66 w 107"/>
                <a:gd name="T19" fmla="*/ 85 h 85"/>
                <a:gd name="T20" fmla="*/ 40 w 107"/>
                <a:gd name="T21" fmla="*/ 85 h 85"/>
                <a:gd name="T22" fmla="*/ 40 w 107"/>
                <a:gd name="T23" fmla="*/ 43 h 85"/>
                <a:gd name="T24" fmla="*/ 80 w 107"/>
                <a:gd name="T25" fmla="*/ 0 h 85"/>
                <a:gd name="T26" fmla="*/ 80 w 107"/>
                <a:gd name="T27" fmla="*/ 0 h 85"/>
                <a:gd name="T28" fmla="*/ 107 w 107"/>
                <a:gd name="T29" fmla="*/ 0 h 85"/>
                <a:gd name="T30" fmla="*/ 107 w 107"/>
                <a:gd name="T31" fmla="*/ 85 h 85"/>
                <a:gd name="T32" fmla="*/ 80 w 107"/>
                <a:gd name="T33" fmla="*/ 85 h 85"/>
                <a:gd name="T34" fmla="*/ 80 w 107"/>
                <a:gd name="T3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85">
                  <a:moveTo>
                    <a:pt x="0" y="18"/>
                  </a:moveTo>
                  <a:lnTo>
                    <a:pt x="0" y="18"/>
                  </a:lnTo>
                  <a:lnTo>
                    <a:pt x="26" y="18"/>
                  </a:lnTo>
                  <a:lnTo>
                    <a:pt x="26" y="85"/>
                  </a:lnTo>
                  <a:lnTo>
                    <a:pt x="0" y="85"/>
                  </a:lnTo>
                  <a:lnTo>
                    <a:pt x="0" y="18"/>
                  </a:lnTo>
                  <a:close/>
                  <a:moveTo>
                    <a:pt x="40" y="43"/>
                  </a:moveTo>
                  <a:lnTo>
                    <a:pt x="40" y="43"/>
                  </a:lnTo>
                  <a:lnTo>
                    <a:pt x="66" y="43"/>
                  </a:lnTo>
                  <a:lnTo>
                    <a:pt x="66" y="85"/>
                  </a:lnTo>
                  <a:lnTo>
                    <a:pt x="40" y="85"/>
                  </a:lnTo>
                  <a:lnTo>
                    <a:pt x="40" y="43"/>
                  </a:lnTo>
                  <a:close/>
                  <a:moveTo>
                    <a:pt x="80" y="0"/>
                  </a:moveTo>
                  <a:lnTo>
                    <a:pt x="80" y="0"/>
                  </a:lnTo>
                  <a:lnTo>
                    <a:pt x="107" y="0"/>
                  </a:lnTo>
                  <a:lnTo>
                    <a:pt x="107" y="85"/>
                  </a:lnTo>
                  <a:lnTo>
                    <a:pt x="80" y="8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231">
              <a:extLst>
                <a:ext uri="{FF2B5EF4-FFF2-40B4-BE49-F238E27FC236}">
                  <a16:creationId xmlns="" xmlns:a16="http://schemas.microsoft.com/office/drawing/2014/main" id="{25934476-380E-47CD-A7D4-6EA91D0CE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8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0" name="Group 234">
            <a:extLst>
              <a:ext uri="{FF2B5EF4-FFF2-40B4-BE49-F238E27FC236}">
                <a16:creationId xmlns="" xmlns:a16="http://schemas.microsoft.com/office/drawing/2014/main" id="{A0C3AE81-A00E-490E-8E2B-78404AB07A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37500" y="1271588"/>
            <a:ext cx="406400" cy="406400"/>
            <a:chOff x="5000" y="801"/>
            <a:chExt cx="256" cy="256"/>
          </a:xfrm>
        </p:grpSpPr>
        <p:sp>
          <p:nvSpPr>
            <p:cNvPr id="641" name="AutoShape 233">
              <a:extLst>
                <a:ext uri="{FF2B5EF4-FFF2-40B4-BE49-F238E27FC236}">
                  <a16:creationId xmlns="" xmlns:a16="http://schemas.microsoft.com/office/drawing/2014/main" id="{7CF56B3E-5F1E-4F91-B894-A38C47CEC48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0" y="801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235">
              <a:extLst>
                <a:ext uri="{FF2B5EF4-FFF2-40B4-BE49-F238E27FC236}">
                  <a16:creationId xmlns="" xmlns:a16="http://schemas.microsoft.com/office/drawing/2014/main" id="{C78F4D3B-E54D-4516-999F-B70E668D13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1" y="823"/>
              <a:ext cx="232" cy="166"/>
            </a:xfrm>
            <a:custGeom>
              <a:avLst/>
              <a:gdLst>
                <a:gd name="T0" fmla="*/ 27 w 374"/>
                <a:gd name="T1" fmla="*/ 0 h 267"/>
                <a:gd name="T2" fmla="*/ 27 w 374"/>
                <a:gd name="T3" fmla="*/ 0 h 267"/>
                <a:gd name="T4" fmla="*/ 27 w 374"/>
                <a:gd name="T5" fmla="*/ 107 h 267"/>
                <a:gd name="T6" fmla="*/ 0 w 374"/>
                <a:gd name="T7" fmla="*/ 107 h 267"/>
                <a:gd name="T8" fmla="*/ 0 w 374"/>
                <a:gd name="T9" fmla="*/ 267 h 267"/>
                <a:gd name="T10" fmla="*/ 107 w 374"/>
                <a:gd name="T11" fmla="*/ 267 h 267"/>
                <a:gd name="T12" fmla="*/ 107 w 374"/>
                <a:gd name="T13" fmla="*/ 213 h 267"/>
                <a:gd name="T14" fmla="*/ 187 w 374"/>
                <a:gd name="T15" fmla="*/ 213 h 267"/>
                <a:gd name="T16" fmla="*/ 187 w 374"/>
                <a:gd name="T17" fmla="*/ 240 h 267"/>
                <a:gd name="T18" fmla="*/ 134 w 374"/>
                <a:gd name="T19" fmla="*/ 240 h 267"/>
                <a:gd name="T20" fmla="*/ 134 w 374"/>
                <a:gd name="T21" fmla="*/ 267 h 267"/>
                <a:gd name="T22" fmla="*/ 214 w 374"/>
                <a:gd name="T23" fmla="*/ 267 h 267"/>
                <a:gd name="T24" fmla="*/ 214 w 374"/>
                <a:gd name="T25" fmla="*/ 213 h 267"/>
                <a:gd name="T26" fmla="*/ 294 w 374"/>
                <a:gd name="T27" fmla="*/ 213 h 267"/>
                <a:gd name="T28" fmla="*/ 302 w 374"/>
                <a:gd name="T29" fmla="*/ 186 h 267"/>
                <a:gd name="T30" fmla="*/ 107 w 374"/>
                <a:gd name="T31" fmla="*/ 186 h 267"/>
                <a:gd name="T32" fmla="*/ 107 w 374"/>
                <a:gd name="T33" fmla="*/ 107 h 267"/>
                <a:gd name="T34" fmla="*/ 54 w 374"/>
                <a:gd name="T35" fmla="*/ 107 h 267"/>
                <a:gd name="T36" fmla="*/ 54 w 374"/>
                <a:gd name="T37" fmla="*/ 27 h 267"/>
                <a:gd name="T38" fmla="*/ 347 w 374"/>
                <a:gd name="T39" fmla="*/ 27 h 267"/>
                <a:gd name="T40" fmla="*/ 347 w 374"/>
                <a:gd name="T41" fmla="*/ 127 h 267"/>
                <a:gd name="T42" fmla="*/ 373 w 374"/>
                <a:gd name="T43" fmla="*/ 213 h 267"/>
                <a:gd name="T44" fmla="*/ 374 w 374"/>
                <a:gd name="T45" fmla="*/ 213 h 267"/>
                <a:gd name="T46" fmla="*/ 374 w 374"/>
                <a:gd name="T47" fmla="*/ 0 h 267"/>
                <a:gd name="T48" fmla="*/ 27 w 374"/>
                <a:gd name="T49" fmla="*/ 0 h 267"/>
                <a:gd name="T50" fmla="*/ 27 w 374"/>
                <a:gd name="T51" fmla="*/ 133 h 267"/>
                <a:gd name="T52" fmla="*/ 27 w 374"/>
                <a:gd name="T53" fmla="*/ 133 h 267"/>
                <a:gd name="T54" fmla="*/ 80 w 374"/>
                <a:gd name="T55" fmla="*/ 133 h 267"/>
                <a:gd name="T56" fmla="*/ 80 w 374"/>
                <a:gd name="T57" fmla="*/ 240 h 267"/>
                <a:gd name="T58" fmla="*/ 27 w 374"/>
                <a:gd name="T59" fmla="*/ 240 h 267"/>
                <a:gd name="T60" fmla="*/ 27 w 374"/>
                <a:gd name="T61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4" h="267">
                  <a:moveTo>
                    <a:pt x="27" y="0"/>
                  </a:moveTo>
                  <a:lnTo>
                    <a:pt x="27" y="0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267"/>
                  </a:lnTo>
                  <a:lnTo>
                    <a:pt x="107" y="267"/>
                  </a:lnTo>
                  <a:lnTo>
                    <a:pt x="107" y="213"/>
                  </a:lnTo>
                  <a:lnTo>
                    <a:pt x="187" y="213"/>
                  </a:lnTo>
                  <a:lnTo>
                    <a:pt x="187" y="240"/>
                  </a:lnTo>
                  <a:lnTo>
                    <a:pt x="134" y="240"/>
                  </a:lnTo>
                  <a:lnTo>
                    <a:pt x="134" y="267"/>
                  </a:lnTo>
                  <a:lnTo>
                    <a:pt x="214" y="267"/>
                  </a:lnTo>
                  <a:lnTo>
                    <a:pt x="214" y="213"/>
                  </a:lnTo>
                  <a:lnTo>
                    <a:pt x="294" y="213"/>
                  </a:lnTo>
                  <a:lnTo>
                    <a:pt x="302" y="186"/>
                  </a:lnTo>
                  <a:lnTo>
                    <a:pt x="107" y="186"/>
                  </a:lnTo>
                  <a:lnTo>
                    <a:pt x="107" y="107"/>
                  </a:lnTo>
                  <a:lnTo>
                    <a:pt x="54" y="107"/>
                  </a:lnTo>
                  <a:lnTo>
                    <a:pt x="54" y="27"/>
                  </a:lnTo>
                  <a:lnTo>
                    <a:pt x="347" y="27"/>
                  </a:lnTo>
                  <a:lnTo>
                    <a:pt x="347" y="127"/>
                  </a:lnTo>
                  <a:lnTo>
                    <a:pt x="373" y="213"/>
                  </a:lnTo>
                  <a:lnTo>
                    <a:pt x="374" y="213"/>
                  </a:lnTo>
                  <a:lnTo>
                    <a:pt x="374" y="0"/>
                  </a:lnTo>
                  <a:lnTo>
                    <a:pt x="27" y="0"/>
                  </a:lnTo>
                  <a:close/>
                  <a:moveTo>
                    <a:pt x="27" y="133"/>
                  </a:moveTo>
                  <a:lnTo>
                    <a:pt x="27" y="133"/>
                  </a:lnTo>
                  <a:lnTo>
                    <a:pt x="80" y="133"/>
                  </a:lnTo>
                  <a:lnTo>
                    <a:pt x="80" y="240"/>
                  </a:lnTo>
                  <a:lnTo>
                    <a:pt x="27" y="240"/>
                  </a:lnTo>
                  <a:lnTo>
                    <a:pt x="27" y="1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236">
              <a:extLst>
                <a:ext uri="{FF2B5EF4-FFF2-40B4-BE49-F238E27FC236}">
                  <a16:creationId xmlns="" xmlns:a16="http://schemas.microsoft.com/office/drawing/2014/main" id="{0E4AB047-B18B-40BD-A1CD-A24190CF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931"/>
              <a:ext cx="111" cy="107"/>
            </a:xfrm>
            <a:custGeom>
              <a:avLst/>
              <a:gdLst>
                <a:gd name="T0" fmla="*/ 70 w 179"/>
                <a:gd name="T1" fmla="*/ 65 h 172"/>
                <a:gd name="T2" fmla="*/ 70 w 179"/>
                <a:gd name="T3" fmla="*/ 65 h 172"/>
                <a:gd name="T4" fmla="*/ 0 w 179"/>
                <a:gd name="T5" fmla="*/ 65 h 172"/>
                <a:gd name="T6" fmla="*/ 55 w 179"/>
                <a:gd name="T7" fmla="*/ 106 h 172"/>
                <a:gd name="T8" fmla="*/ 34 w 179"/>
                <a:gd name="T9" fmla="*/ 172 h 172"/>
                <a:gd name="T10" fmla="*/ 90 w 179"/>
                <a:gd name="T11" fmla="*/ 131 h 172"/>
                <a:gd name="T12" fmla="*/ 145 w 179"/>
                <a:gd name="T13" fmla="*/ 171 h 172"/>
                <a:gd name="T14" fmla="*/ 124 w 179"/>
                <a:gd name="T15" fmla="*/ 106 h 172"/>
                <a:gd name="T16" fmla="*/ 179 w 179"/>
                <a:gd name="T17" fmla="*/ 65 h 172"/>
                <a:gd name="T18" fmla="*/ 110 w 179"/>
                <a:gd name="T19" fmla="*/ 65 h 172"/>
                <a:gd name="T20" fmla="*/ 90 w 179"/>
                <a:gd name="T21" fmla="*/ 0 h 172"/>
                <a:gd name="T22" fmla="*/ 70 w 179"/>
                <a:gd name="T2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72">
                  <a:moveTo>
                    <a:pt x="70" y="65"/>
                  </a:moveTo>
                  <a:lnTo>
                    <a:pt x="70" y="65"/>
                  </a:lnTo>
                  <a:lnTo>
                    <a:pt x="0" y="65"/>
                  </a:lnTo>
                  <a:lnTo>
                    <a:pt x="55" y="106"/>
                  </a:lnTo>
                  <a:lnTo>
                    <a:pt x="34" y="172"/>
                  </a:lnTo>
                  <a:lnTo>
                    <a:pt x="90" y="131"/>
                  </a:lnTo>
                  <a:lnTo>
                    <a:pt x="145" y="171"/>
                  </a:lnTo>
                  <a:lnTo>
                    <a:pt x="124" y="106"/>
                  </a:lnTo>
                  <a:lnTo>
                    <a:pt x="179" y="65"/>
                  </a:lnTo>
                  <a:lnTo>
                    <a:pt x="110" y="65"/>
                  </a:lnTo>
                  <a:lnTo>
                    <a:pt x="90" y="0"/>
                  </a:lnTo>
                  <a:lnTo>
                    <a:pt x="70" y="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4" name="Group 239">
            <a:extLst>
              <a:ext uri="{FF2B5EF4-FFF2-40B4-BE49-F238E27FC236}">
                <a16:creationId xmlns="" xmlns:a16="http://schemas.microsoft.com/office/drawing/2014/main" id="{51967C1D-CA6E-4240-969F-2ECE665D23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13863" y="1273175"/>
            <a:ext cx="406400" cy="406400"/>
            <a:chOff x="5867" y="802"/>
            <a:chExt cx="256" cy="256"/>
          </a:xfrm>
        </p:grpSpPr>
        <p:sp>
          <p:nvSpPr>
            <p:cNvPr id="645" name="AutoShape 238">
              <a:extLst>
                <a:ext uri="{FF2B5EF4-FFF2-40B4-BE49-F238E27FC236}">
                  <a16:creationId xmlns="" xmlns:a16="http://schemas.microsoft.com/office/drawing/2014/main" id="{B426C2CB-B3EF-4E6B-987B-43F7B6365D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67" y="802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240">
              <a:extLst>
                <a:ext uri="{FF2B5EF4-FFF2-40B4-BE49-F238E27FC236}">
                  <a16:creationId xmlns="" xmlns:a16="http://schemas.microsoft.com/office/drawing/2014/main" id="{265A9B2F-A389-4BDA-9946-C8902337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" y="800"/>
              <a:ext cx="264" cy="198"/>
            </a:xfrm>
            <a:custGeom>
              <a:avLst/>
              <a:gdLst>
                <a:gd name="T0" fmla="*/ 416 w 426"/>
                <a:gd name="T1" fmla="*/ 8 h 319"/>
                <a:gd name="T2" fmla="*/ 416 w 426"/>
                <a:gd name="T3" fmla="*/ 8 h 319"/>
                <a:gd name="T4" fmla="*/ 406 w 426"/>
                <a:gd name="T5" fmla="*/ 2 h 319"/>
                <a:gd name="T6" fmla="*/ 393 w 426"/>
                <a:gd name="T7" fmla="*/ 0 h 319"/>
                <a:gd name="T8" fmla="*/ 33 w 426"/>
                <a:gd name="T9" fmla="*/ 0 h 319"/>
                <a:gd name="T10" fmla="*/ 20 w 426"/>
                <a:gd name="T11" fmla="*/ 2 h 319"/>
                <a:gd name="T12" fmla="*/ 9 w 426"/>
                <a:gd name="T13" fmla="*/ 8 h 319"/>
                <a:gd name="T14" fmla="*/ 2 w 426"/>
                <a:gd name="T15" fmla="*/ 19 h 319"/>
                <a:gd name="T16" fmla="*/ 0 w 426"/>
                <a:gd name="T17" fmla="*/ 32 h 319"/>
                <a:gd name="T18" fmla="*/ 0 w 426"/>
                <a:gd name="T19" fmla="*/ 285 h 319"/>
                <a:gd name="T20" fmla="*/ 2 w 426"/>
                <a:gd name="T21" fmla="*/ 298 h 319"/>
                <a:gd name="T22" fmla="*/ 9 w 426"/>
                <a:gd name="T23" fmla="*/ 309 h 319"/>
                <a:gd name="T24" fmla="*/ 20 w 426"/>
                <a:gd name="T25" fmla="*/ 316 h 319"/>
                <a:gd name="T26" fmla="*/ 33 w 426"/>
                <a:gd name="T27" fmla="*/ 319 h 319"/>
                <a:gd name="T28" fmla="*/ 193 w 426"/>
                <a:gd name="T29" fmla="*/ 319 h 319"/>
                <a:gd name="T30" fmla="*/ 196 w 426"/>
                <a:gd name="T31" fmla="*/ 317 h 319"/>
                <a:gd name="T32" fmla="*/ 180 w 426"/>
                <a:gd name="T33" fmla="*/ 307 h 319"/>
                <a:gd name="T34" fmla="*/ 186 w 426"/>
                <a:gd name="T35" fmla="*/ 292 h 319"/>
                <a:gd name="T36" fmla="*/ 33 w 426"/>
                <a:gd name="T37" fmla="*/ 292 h 319"/>
                <a:gd name="T38" fmla="*/ 28 w 426"/>
                <a:gd name="T39" fmla="*/ 290 h 319"/>
                <a:gd name="T40" fmla="*/ 26 w 426"/>
                <a:gd name="T41" fmla="*/ 285 h 319"/>
                <a:gd name="T42" fmla="*/ 26 w 426"/>
                <a:gd name="T43" fmla="*/ 32 h 319"/>
                <a:gd name="T44" fmla="*/ 28 w 426"/>
                <a:gd name="T45" fmla="*/ 27 h 319"/>
                <a:gd name="T46" fmla="*/ 33 w 426"/>
                <a:gd name="T47" fmla="*/ 25 h 319"/>
                <a:gd name="T48" fmla="*/ 393 w 426"/>
                <a:gd name="T49" fmla="*/ 25 h 319"/>
                <a:gd name="T50" fmla="*/ 398 w 426"/>
                <a:gd name="T51" fmla="*/ 27 h 319"/>
                <a:gd name="T52" fmla="*/ 399 w 426"/>
                <a:gd name="T53" fmla="*/ 32 h 319"/>
                <a:gd name="T54" fmla="*/ 399 w 426"/>
                <a:gd name="T55" fmla="*/ 206 h 319"/>
                <a:gd name="T56" fmla="*/ 411 w 426"/>
                <a:gd name="T57" fmla="*/ 211 h 319"/>
                <a:gd name="T58" fmla="*/ 407 w 426"/>
                <a:gd name="T59" fmla="*/ 230 h 319"/>
                <a:gd name="T60" fmla="*/ 425 w 426"/>
                <a:gd name="T61" fmla="*/ 225 h 319"/>
                <a:gd name="T62" fmla="*/ 426 w 426"/>
                <a:gd name="T63" fmla="*/ 227 h 319"/>
                <a:gd name="T64" fmla="*/ 426 w 426"/>
                <a:gd name="T65" fmla="*/ 32 h 319"/>
                <a:gd name="T66" fmla="*/ 424 w 426"/>
                <a:gd name="T67" fmla="*/ 19 h 319"/>
                <a:gd name="T68" fmla="*/ 416 w 426"/>
                <a:gd name="T69" fmla="*/ 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319">
                  <a:moveTo>
                    <a:pt x="416" y="8"/>
                  </a:moveTo>
                  <a:lnTo>
                    <a:pt x="416" y="8"/>
                  </a:lnTo>
                  <a:cubicBezTo>
                    <a:pt x="413" y="5"/>
                    <a:pt x="410" y="3"/>
                    <a:pt x="406" y="2"/>
                  </a:cubicBezTo>
                  <a:cubicBezTo>
                    <a:pt x="402" y="0"/>
                    <a:pt x="397" y="0"/>
                    <a:pt x="393" y="0"/>
                  </a:cubicBezTo>
                  <a:lnTo>
                    <a:pt x="33" y="0"/>
                  </a:lnTo>
                  <a:cubicBezTo>
                    <a:pt x="28" y="0"/>
                    <a:pt x="24" y="0"/>
                    <a:pt x="20" y="2"/>
                  </a:cubicBezTo>
                  <a:cubicBezTo>
                    <a:pt x="16" y="3"/>
                    <a:pt x="12" y="5"/>
                    <a:pt x="9" y="8"/>
                  </a:cubicBezTo>
                  <a:cubicBezTo>
                    <a:pt x="6" y="11"/>
                    <a:pt x="4" y="15"/>
                    <a:pt x="2" y="19"/>
                  </a:cubicBezTo>
                  <a:cubicBezTo>
                    <a:pt x="0" y="23"/>
                    <a:pt x="0" y="27"/>
                    <a:pt x="0" y="32"/>
                  </a:cubicBezTo>
                  <a:lnTo>
                    <a:pt x="0" y="285"/>
                  </a:lnTo>
                  <a:cubicBezTo>
                    <a:pt x="0" y="290"/>
                    <a:pt x="0" y="294"/>
                    <a:pt x="2" y="298"/>
                  </a:cubicBezTo>
                  <a:cubicBezTo>
                    <a:pt x="4" y="302"/>
                    <a:pt x="6" y="306"/>
                    <a:pt x="9" y="309"/>
                  </a:cubicBezTo>
                  <a:cubicBezTo>
                    <a:pt x="12" y="312"/>
                    <a:pt x="16" y="314"/>
                    <a:pt x="20" y="316"/>
                  </a:cubicBezTo>
                  <a:cubicBezTo>
                    <a:pt x="24" y="318"/>
                    <a:pt x="28" y="319"/>
                    <a:pt x="33" y="319"/>
                  </a:cubicBezTo>
                  <a:lnTo>
                    <a:pt x="193" y="319"/>
                  </a:lnTo>
                  <a:lnTo>
                    <a:pt x="196" y="317"/>
                  </a:lnTo>
                  <a:lnTo>
                    <a:pt x="180" y="307"/>
                  </a:lnTo>
                  <a:lnTo>
                    <a:pt x="186" y="292"/>
                  </a:lnTo>
                  <a:lnTo>
                    <a:pt x="33" y="292"/>
                  </a:lnTo>
                  <a:cubicBezTo>
                    <a:pt x="31" y="292"/>
                    <a:pt x="29" y="291"/>
                    <a:pt x="28" y="290"/>
                  </a:cubicBezTo>
                  <a:cubicBezTo>
                    <a:pt x="27" y="289"/>
                    <a:pt x="26" y="287"/>
                    <a:pt x="26" y="285"/>
                  </a:cubicBezTo>
                  <a:lnTo>
                    <a:pt x="26" y="32"/>
                  </a:lnTo>
                  <a:cubicBezTo>
                    <a:pt x="26" y="30"/>
                    <a:pt x="27" y="28"/>
                    <a:pt x="28" y="27"/>
                  </a:cubicBezTo>
                  <a:cubicBezTo>
                    <a:pt x="29" y="26"/>
                    <a:pt x="31" y="25"/>
                    <a:pt x="33" y="25"/>
                  </a:cubicBezTo>
                  <a:lnTo>
                    <a:pt x="393" y="25"/>
                  </a:lnTo>
                  <a:cubicBezTo>
                    <a:pt x="395" y="25"/>
                    <a:pt x="396" y="26"/>
                    <a:pt x="398" y="27"/>
                  </a:cubicBezTo>
                  <a:cubicBezTo>
                    <a:pt x="399" y="28"/>
                    <a:pt x="399" y="30"/>
                    <a:pt x="399" y="32"/>
                  </a:cubicBezTo>
                  <a:lnTo>
                    <a:pt x="399" y="206"/>
                  </a:lnTo>
                  <a:lnTo>
                    <a:pt x="411" y="211"/>
                  </a:lnTo>
                  <a:lnTo>
                    <a:pt x="407" y="230"/>
                  </a:lnTo>
                  <a:lnTo>
                    <a:pt x="425" y="225"/>
                  </a:lnTo>
                  <a:lnTo>
                    <a:pt x="426" y="227"/>
                  </a:lnTo>
                  <a:lnTo>
                    <a:pt x="426" y="32"/>
                  </a:lnTo>
                  <a:cubicBezTo>
                    <a:pt x="426" y="27"/>
                    <a:pt x="425" y="23"/>
                    <a:pt x="424" y="19"/>
                  </a:cubicBezTo>
                  <a:cubicBezTo>
                    <a:pt x="422" y="15"/>
                    <a:pt x="419" y="11"/>
                    <a:pt x="416" y="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241">
              <a:extLst>
                <a:ext uri="{FF2B5EF4-FFF2-40B4-BE49-F238E27FC236}">
                  <a16:creationId xmlns="" xmlns:a16="http://schemas.microsoft.com/office/drawing/2014/main" id="{0025D546-19A1-4AF5-B2F5-9524B762A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" y="949"/>
              <a:ext cx="30" cy="16"/>
            </a:xfrm>
            <a:custGeom>
              <a:avLst/>
              <a:gdLst>
                <a:gd name="T0" fmla="*/ 0 w 49"/>
                <a:gd name="T1" fmla="*/ 0 h 26"/>
                <a:gd name="T2" fmla="*/ 0 w 49"/>
                <a:gd name="T3" fmla="*/ 0 h 26"/>
                <a:gd name="T4" fmla="*/ 0 w 49"/>
                <a:gd name="T5" fmla="*/ 26 h 26"/>
                <a:gd name="T6" fmla="*/ 27 w 49"/>
                <a:gd name="T7" fmla="*/ 26 h 26"/>
                <a:gd name="T8" fmla="*/ 38 w 49"/>
                <a:gd name="T9" fmla="*/ 26 h 26"/>
                <a:gd name="T10" fmla="*/ 49 w 49"/>
                <a:gd name="T11" fmla="*/ 0 h 26"/>
                <a:gd name="T12" fmla="*/ 27 w 49"/>
                <a:gd name="T13" fmla="*/ 0 h 26"/>
                <a:gd name="T14" fmla="*/ 0 w 4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8" y="2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242">
              <a:extLst>
                <a:ext uri="{FF2B5EF4-FFF2-40B4-BE49-F238E27FC236}">
                  <a16:creationId xmlns="" xmlns:a16="http://schemas.microsoft.com/office/drawing/2014/main" id="{587365D3-E39B-4AEE-9AC4-4F414C746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" y="931"/>
              <a:ext cx="132" cy="132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7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7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196 w 213"/>
                <a:gd name="T23" fmla="*/ 167 h 213"/>
                <a:gd name="T24" fmla="*/ 186 w 213"/>
                <a:gd name="T25" fmla="*/ 110 h 213"/>
                <a:gd name="T26" fmla="*/ 186 w 213"/>
                <a:gd name="T27" fmla="*/ 106 h 213"/>
                <a:gd name="T28" fmla="*/ 186 w 213"/>
                <a:gd name="T29" fmla="*/ 102 h 213"/>
                <a:gd name="T30" fmla="*/ 212 w 213"/>
                <a:gd name="T31" fmla="*/ 83 h 213"/>
                <a:gd name="T32" fmla="*/ 187 w 213"/>
                <a:gd name="T33" fmla="*/ 48 h 213"/>
                <a:gd name="T34" fmla="*/ 160 w 213"/>
                <a:gd name="T35" fmla="*/ 47 h 213"/>
                <a:gd name="T36" fmla="*/ 127 w 213"/>
                <a:gd name="T37" fmla="*/ 0 h 213"/>
                <a:gd name="T38" fmla="*/ 108 w 213"/>
                <a:gd name="T39" fmla="*/ 27 h 213"/>
                <a:gd name="T40" fmla="*/ 103 w 213"/>
                <a:gd name="T41" fmla="*/ 27 h 213"/>
                <a:gd name="T42" fmla="*/ 46 w 213"/>
                <a:gd name="T43" fmla="*/ 16 h 213"/>
                <a:gd name="T44" fmla="*/ 53 w 213"/>
                <a:gd name="T45" fmla="*/ 47 h 213"/>
                <a:gd name="T46" fmla="*/ 27 w 213"/>
                <a:gd name="T47" fmla="*/ 48 h 213"/>
                <a:gd name="T48" fmla="*/ 13 w 213"/>
                <a:gd name="T49" fmla="*/ 54 h 213"/>
                <a:gd name="T50" fmla="*/ 0 w 213"/>
                <a:gd name="T51" fmla="*/ 86 h 213"/>
                <a:gd name="T52" fmla="*/ 27 w 213"/>
                <a:gd name="T53" fmla="*/ 110 h 213"/>
                <a:gd name="T54" fmla="*/ 17 w 213"/>
                <a:gd name="T55" fmla="*/ 167 h 213"/>
                <a:gd name="T56" fmla="*/ 53 w 213"/>
                <a:gd name="T57" fmla="*/ 165 h 213"/>
                <a:gd name="T58" fmla="*/ 86 w 213"/>
                <a:gd name="T59" fmla="*/ 213 h 213"/>
                <a:gd name="T60" fmla="*/ 104 w 213"/>
                <a:gd name="T61" fmla="*/ 186 h 213"/>
                <a:gd name="T62" fmla="*/ 108 w 213"/>
                <a:gd name="T63" fmla="*/ 186 h 213"/>
                <a:gd name="T64" fmla="*/ 127 w 213"/>
                <a:gd name="T65" fmla="*/ 213 h 213"/>
                <a:gd name="T66" fmla="*/ 160 w 213"/>
                <a:gd name="T67" fmla="*/ 165 h 213"/>
                <a:gd name="T68" fmla="*/ 196 w 213"/>
                <a:gd name="T69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7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7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7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196" y="167"/>
                  </a:move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lnTo>
                    <a:pt x="186" y="107"/>
                  </a:ln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lnTo>
                    <a:pt x="186" y="102"/>
                  </a:ln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lnTo>
                    <a:pt x="104" y="27"/>
                  </a:ln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lnTo>
                    <a:pt x="27" y="110"/>
                  </a:lnTo>
                  <a:lnTo>
                    <a:pt x="0" y="127"/>
                  </a:lnTo>
                  <a:lnTo>
                    <a:pt x="17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lnTo>
                    <a:pt x="104" y="186"/>
                  </a:lnTo>
                  <a:cubicBezTo>
                    <a:pt x="105" y="186"/>
                    <a:pt x="106" y="186"/>
                    <a:pt x="107" y="186"/>
                  </a:cubicBezTo>
                  <a:cubicBezTo>
                    <a:pt x="107" y="186"/>
                    <a:pt x="108" y="186"/>
                    <a:pt x="108" y="186"/>
                  </a:cubicBezTo>
                  <a:lnTo>
                    <a:pt x="110" y="186"/>
                  </a:ln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243">
              <a:extLst>
                <a:ext uri="{FF2B5EF4-FFF2-40B4-BE49-F238E27FC236}">
                  <a16:creationId xmlns="" xmlns:a16="http://schemas.microsoft.com/office/drawing/2014/main" id="{1DA580B0-C8E4-49E5-91AF-D46891E62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8" y="989"/>
              <a:ext cx="15" cy="16"/>
            </a:xfrm>
            <a:custGeom>
              <a:avLst/>
              <a:gdLst>
                <a:gd name="T0" fmla="*/ 25 w 25"/>
                <a:gd name="T1" fmla="*/ 13 h 26"/>
                <a:gd name="T2" fmla="*/ 25 w 25"/>
                <a:gd name="T3" fmla="*/ 13 h 26"/>
                <a:gd name="T4" fmla="*/ 25 w 25"/>
                <a:gd name="T5" fmla="*/ 15 h 26"/>
                <a:gd name="T6" fmla="*/ 24 w 25"/>
                <a:gd name="T7" fmla="*/ 18 h 26"/>
                <a:gd name="T8" fmla="*/ 21 w 25"/>
                <a:gd name="T9" fmla="*/ 22 h 26"/>
                <a:gd name="T10" fmla="*/ 17 w 25"/>
                <a:gd name="T11" fmla="*/ 25 h 26"/>
                <a:gd name="T12" fmla="*/ 13 w 25"/>
                <a:gd name="T13" fmla="*/ 26 h 26"/>
                <a:gd name="T14" fmla="*/ 8 w 25"/>
                <a:gd name="T15" fmla="*/ 25 h 26"/>
                <a:gd name="T16" fmla="*/ 3 w 25"/>
                <a:gd name="T17" fmla="*/ 22 h 26"/>
                <a:gd name="T18" fmla="*/ 1 w 25"/>
                <a:gd name="T19" fmla="*/ 18 h 26"/>
                <a:gd name="T20" fmla="*/ 0 w 25"/>
                <a:gd name="T21" fmla="*/ 15 h 26"/>
                <a:gd name="T22" fmla="*/ 0 w 25"/>
                <a:gd name="T23" fmla="*/ 13 h 26"/>
                <a:gd name="T24" fmla="*/ 1 w 25"/>
                <a:gd name="T25" fmla="*/ 8 h 26"/>
                <a:gd name="T26" fmla="*/ 3 w 25"/>
                <a:gd name="T27" fmla="*/ 4 h 26"/>
                <a:gd name="T28" fmla="*/ 8 w 25"/>
                <a:gd name="T29" fmla="*/ 1 h 26"/>
                <a:gd name="T30" fmla="*/ 13 w 25"/>
                <a:gd name="T31" fmla="*/ 0 h 26"/>
                <a:gd name="T32" fmla="*/ 17 w 25"/>
                <a:gd name="T33" fmla="*/ 1 h 26"/>
                <a:gd name="T34" fmla="*/ 21 w 25"/>
                <a:gd name="T35" fmla="*/ 4 h 26"/>
                <a:gd name="T36" fmla="*/ 24 w 25"/>
                <a:gd name="T37" fmla="*/ 8 h 26"/>
                <a:gd name="T38" fmla="*/ 25 w 25"/>
                <a:gd name="T3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25" y="13"/>
                  </a:moveTo>
                  <a:lnTo>
                    <a:pt x="25" y="13"/>
                  </a:lnTo>
                  <a:cubicBezTo>
                    <a:pt x="25" y="14"/>
                    <a:pt x="25" y="14"/>
                    <a:pt x="25" y="15"/>
                  </a:cubicBezTo>
                  <a:cubicBezTo>
                    <a:pt x="25" y="16"/>
                    <a:pt x="25" y="17"/>
                    <a:pt x="24" y="18"/>
                  </a:cubicBezTo>
                  <a:cubicBezTo>
                    <a:pt x="24" y="20"/>
                    <a:pt x="23" y="21"/>
                    <a:pt x="21" y="22"/>
                  </a:cubicBezTo>
                  <a:cubicBezTo>
                    <a:pt x="20" y="23"/>
                    <a:pt x="19" y="24"/>
                    <a:pt x="17" y="25"/>
                  </a:cubicBezTo>
                  <a:cubicBezTo>
                    <a:pt x="16" y="26"/>
                    <a:pt x="14" y="26"/>
                    <a:pt x="13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3" y="22"/>
                  </a:cubicBezTo>
                  <a:cubicBezTo>
                    <a:pt x="2" y="21"/>
                    <a:pt x="1" y="20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6" y="1"/>
                    <a:pt x="17" y="1"/>
                  </a:cubicBezTo>
                  <a:cubicBezTo>
                    <a:pt x="19" y="2"/>
                    <a:pt x="20" y="3"/>
                    <a:pt x="21" y="4"/>
                  </a:cubicBezTo>
                  <a:cubicBezTo>
                    <a:pt x="23" y="5"/>
                    <a:pt x="24" y="7"/>
                    <a:pt x="24" y="8"/>
                  </a:cubicBezTo>
                  <a:cubicBezTo>
                    <a:pt x="25" y="10"/>
                    <a:pt x="25" y="11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0" name="Group 246">
            <a:extLst>
              <a:ext uri="{FF2B5EF4-FFF2-40B4-BE49-F238E27FC236}">
                <a16:creationId xmlns="" xmlns:a16="http://schemas.microsoft.com/office/drawing/2014/main" id="{A2756646-EFF2-42CF-BDD1-6D32E4869E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7688" y="1274763"/>
            <a:ext cx="406400" cy="406400"/>
            <a:chOff x="6745" y="803"/>
            <a:chExt cx="256" cy="256"/>
          </a:xfrm>
        </p:grpSpPr>
        <p:sp>
          <p:nvSpPr>
            <p:cNvPr id="651" name="AutoShape 245">
              <a:extLst>
                <a:ext uri="{FF2B5EF4-FFF2-40B4-BE49-F238E27FC236}">
                  <a16:creationId xmlns="" xmlns:a16="http://schemas.microsoft.com/office/drawing/2014/main" id="{200D5392-39ED-41A0-BC34-EC58D4993B8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45" y="803"/>
              <a:ext cx="25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247">
              <a:extLst>
                <a:ext uri="{FF2B5EF4-FFF2-40B4-BE49-F238E27FC236}">
                  <a16:creationId xmlns="" xmlns:a16="http://schemas.microsoft.com/office/drawing/2014/main" id="{A3EEB474-124F-45CB-A709-7E818038F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5" y="842"/>
              <a:ext cx="264" cy="181"/>
            </a:xfrm>
            <a:custGeom>
              <a:avLst/>
              <a:gdLst>
                <a:gd name="T0" fmla="*/ 120 w 425"/>
                <a:gd name="T1" fmla="*/ 253 h 293"/>
                <a:gd name="T2" fmla="*/ 120 w 425"/>
                <a:gd name="T3" fmla="*/ 253 h 293"/>
                <a:gd name="T4" fmla="*/ 27 w 425"/>
                <a:gd name="T5" fmla="*/ 253 h 293"/>
                <a:gd name="T6" fmla="*/ 27 w 425"/>
                <a:gd name="T7" fmla="*/ 93 h 293"/>
                <a:gd name="T8" fmla="*/ 120 w 425"/>
                <a:gd name="T9" fmla="*/ 93 h 293"/>
                <a:gd name="T10" fmla="*/ 120 w 425"/>
                <a:gd name="T11" fmla="*/ 253 h 293"/>
                <a:gd name="T12" fmla="*/ 94 w 425"/>
                <a:gd name="T13" fmla="*/ 280 h 293"/>
                <a:gd name="T14" fmla="*/ 94 w 425"/>
                <a:gd name="T15" fmla="*/ 280 h 293"/>
                <a:gd name="T16" fmla="*/ 54 w 425"/>
                <a:gd name="T17" fmla="*/ 280 h 293"/>
                <a:gd name="T18" fmla="*/ 54 w 425"/>
                <a:gd name="T19" fmla="*/ 266 h 293"/>
                <a:gd name="T20" fmla="*/ 94 w 425"/>
                <a:gd name="T21" fmla="*/ 266 h 293"/>
                <a:gd name="T22" fmla="*/ 94 w 425"/>
                <a:gd name="T23" fmla="*/ 280 h 293"/>
                <a:gd name="T24" fmla="*/ 424 w 425"/>
                <a:gd name="T25" fmla="*/ 230 h 293"/>
                <a:gd name="T26" fmla="*/ 424 w 425"/>
                <a:gd name="T27" fmla="*/ 230 h 293"/>
                <a:gd name="T28" fmla="*/ 421 w 425"/>
                <a:gd name="T29" fmla="*/ 226 h 293"/>
                <a:gd name="T30" fmla="*/ 387 w 425"/>
                <a:gd name="T31" fmla="*/ 193 h 293"/>
                <a:gd name="T32" fmla="*/ 387 w 425"/>
                <a:gd name="T33" fmla="*/ 26 h 293"/>
                <a:gd name="T34" fmla="*/ 385 w 425"/>
                <a:gd name="T35" fmla="*/ 16 h 293"/>
                <a:gd name="T36" fmla="*/ 379 w 425"/>
                <a:gd name="T37" fmla="*/ 7 h 293"/>
                <a:gd name="T38" fmla="*/ 371 w 425"/>
                <a:gd name="T39" fmla="*/ 2 h 293"/>
                <a:gd name="T40" fmla="*/ 360 w 425"/>
                <a:gd name="T41" fmla="*/ 0 h 293"/>
                <a:gd name="T42" fmla="*/ 94 w 425"/>
                <a:gd name="T43" fmla="*/ 0 h 293"/>
                <a:gd name="T44" fmla="*/ 83 w 425"/>
                <a:gd name="T45" fmla="*/ 2 h 293"/>
                <a:gd name="T46" fmla="*/ 75 w 425"/>
                <a:gd name="T47" fmla="*/ 7 h 293"/>
                <a:gd name="T48" fmla="*/ 69 w 425"/>
                <a:gd name="T49" fmla="*/ 16 h 293"/>
                <a:gd name="T50" fmla="*/ 67 w 425"/>
                <a:gd name="T51" fmla="*/ 26 h 293"/>
                <a:gd name="T52" fmla="*/ 67 w 425"/>
                <a:gd name="T53" fmla="*/ 66 h 293"/>
                <a:gd name="T54" fmla="*/ 27 w 425"/>
                <a:gd name="T55" fmla="*/ 66 h 293"/>
                <a:gd name="T56" fmla="*/ 17 w 425"/>
                <a:gd name="T57" fmla="*/ 68 h 293"/>
                <a:gd name="T58" fmla="*/ 8 w 425"/>
                <a:gd name="T59" fmla="*/ 74 h 293"/>
                <a:gd name="T60" fmla="*/ 2 w 425"/>
                <a:gd name="T61" fmla="*/ 82 h 293"/>
                <a:gd name="T62" fmla="*/ 0 w 425"/>
                <a:gd name="T63" fmla="*/ 93 h 293"/>
                <a:gd name="T64" fmla="*/ 0 w 425"/>
                <a:gd name="T65" fmla="*/ 266 h 293"/>
                <a:gd name="T66" fmla="*/ 2 w 425"/>
                <a:gd name="T67" fmla="*/ 277 h 293"/>
                <a:gd name="T68" fmla="*/ 8 w 425"/>
                <a:gd name="T69" fmla="*/ 285 h 293"/>
                <a:gd name="T70" fmla="*/ 17 w 425"/>
                <a:gd name="T71" fmla="*/ 291 h 293"/>
                <a:gd name="T72" fmla="*/ 27 w 425"/>
                <a:gd name="T73" fmla="*/ 293 h 293"/>
                <a:gd name="T74" fmla="*/ 120 w 425"/>
                <a:gd name="T75" fmla="*/ 293 h 293"/>
                <a:gd name="T76" fmla="*/ 131 w 425"/>
                <a:gd name="T77" fmla="*/ 291 h 293"/>
                <a:gd name="T78" fmla="*/ 139 w 425"/>
                <a:gd name="T79" fmla="*/ 285 h 293"/>
                <a:gd name="T80" fmla="*/ 145 w 425"/>
                <a:gd name="T81" fmla="*/ 277 h 293"/>
                <a:gd name="T82" fmla="*/ 147 w 425"/>
                <a:gd name="T83" fmla="*/ 266 h 293"/>
                <a:gd name="T84" fmla="*/ 147 w 425"/>
                <a:gd name="T85" fmla="*/ 93 h 293"/>
                <a:gd name="T86" fmla="*/ 145 w 425"/>
                <a:gd name="T87" fmla="*/ 82 h 293"/>
                <a:gd name="T88" fmla="*/ 139 w 425"/>
                <a:gd name="T89" fmla="*/ 74 h 293"/>
                <a:gd name="T90" fmla="*/ 131 w 425"/>
                <a:gd name="T91" fmla="*/ 68 h 293"/>
                <a:gd name="T92" fmla="*/ 120 w 425"/>
                <a:gd name="T93" fmla="*/ 66 h 293"/>
                <a:gd name="T94" fmla="*/ 94 w 425"/>
                <a:gd name="T95" fmla="*/ 66 h 293"/>
                <a:gd name="T96" fmla="*/ 94 w 425"/>
                <a:gd name="T97" fmla="*/ 26 h 293"/>
                <a:gd name="T98" fmla="*/ 360 w 425"/>
                <a:gd name="T99" fmla="*/ 26 h 293"/>
                <a:gd name="T100" fmla="*/ 360 w 425"/>
                <a:gd name="T101" fmla="*/ 186 h 293"/>
                <a:gd name="T102" fmla="*/ 179 w 425"/>
                <a:gd name="T103" fmla="*/ 186 h 293"/>
                <a:gd name="T104" fmla="*/ 197 w 425"/>
                <a:gd name="T105" fmla="*/ 253 h 293"/>
                <a:gd name="T106" fmla="*/ 412 w 425"/>
                <a:gd name="T107" fmla="*/ 253 h 293"/>
                <a:gd name="T108" fmla="*/ 423 w 425"/>
                <a:gd name="T109" fmla="*/ 248 h 293"/>
                <a:gd name="T110" fmla="*/ 425 w 425"/>
                <a:gd name="T111" fmla="*/ 236 h 293"/>
                <a:gd name="T112" fmla="*/ 424 w 425"/>
                <a:gd name="T113" fmla="*/ 23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93">
                  <a:moveTo>
                    <a:pt x="120" y="253"/>
                  </a:moveTo>
                  <a:lnTo>
                    <a:pt x="120" y="253"/>
                  </a:lnTo>
                  <a:lnTo>
                    <a:pt x="27" y="253"/>
                  </a:lnTo>
                  <a:lnTo>
                    <a:pt x="27" y="93"/>
                  </a:lnTo>
                  <a:lnTo>
                    <a:pt x="120" y="93"/>
                  </a:lnTo>
                  <a:lnTo>
                    <a:pt x="120" y="253"/>
                  </a:lnTo>
                  <a:close/>
                  <a:moveTo>
                    <a:pt x="94" y="280"/>
                  </a:moveTo>
                  <a:lnTo>
                    <a:pt x="94" y="280"/>
                  </a:lnTo>
                  <a:lnTo>
                    <a:pt x="54" y="280"/>
                  </a:lnTo>
                  <a:lnTo>
                    <a:pt x="54" y="266"/>
                  </a:lnTo>
                  <a:lnTo>
                    <a:pt x="94" y="266"/>
                  </a:lnTo>
                  <a:lnTo>
                    <a:pt x="94" y="280"/>
                  </a:lnTo>
                  <a:close/>
                  <a:moveTo>
                    <a:pt x="424" y="230"/>
                  </a:moveTo>
                  <a:lnTo>
                    <a:pt x="424" y="230"/>
                  </a:lnTo>
                  <a:cubicBezTo>
                    <a:pt x="423" y="229"/>
                    <a:pt x="422" y="227"/>
                    <a:pt x="421" y="226"/>
                  </a:cubicBezTo>
                  <a:lnTo>
                    <a:pt x="387" y="193"/>
                  </a:lnTo>
                  <a:lnTo>
                    <a:pt x="387" y="26"/>
                  </a:lnTo>
                  <a:cubicBezTo>
                    <a:pt x="387" y="22"/>
                    <a:pt x="386" y="19"/>
                    <a:pt x="385" y="16"/>
                  </a:cubicBezTo>
                  <a:cubicBezTo>
                    <a:pt x="383" y="13"/>
                    <a:pt x="382" y="10"/>
                    <a:pt x="379" y="7"/>
                  </a:cubicBezTo>
                  <a:cubicBezTo>
                    <a:pt x="377" y="5"/>
                    <a:pt x="374" y="3"/>
                    <a:pt x="371" y="2"/>
                  </a:cubicBezTo>
                  <a:cubicBezTo>
                    <a:pt x="367" y="0"/>
                    <a:pt x="364" y="0"/>
                    <a:pt x="360" y="0"/>
                  </a:cubicBezTo>
                  <a:lnTo>
                    <a:pt x="94" y="0"/>
                  </a:lnTo>
                  <a:cubicBezTo>
                    <a:pt x="90" y="0"/>
                    <a:pt x="86" y="0"/>
                    <a:pt x="83" y="2"/>
                  </a:cubicBezTo>
                  <a:cubicBezTo>
                    <a:pt x="80" y="3"/>
                    <a:pt x="77" y="5"/>
                    <a:pt x="75" y="7"/>
                  </a:cubicBezTo>
                  <a:cubicBezTo>
                    <a:pt x="72" y="10"/>
                    <a:pt x="70" y="13"/>
                    <a:pt x="69" y="16"/>
                  </a:cubicBezTo>
                  <a:cubicBezTo>
                    <a:pt x="68" y="19"/>
                    <a:pt x="67" y="22"/>
                    <a:pt x="67" y="26"/>
                  </a:cubicBezTo>
                  <a:lnTo>
                    <a:pt x="67" y="66"/>
                  </a:lnTo>
                  <a:lnTo>
                    <a:pt x="27" y="66"/>
                  </a:lnTo>
                  <a:cubicBezTo>
                    <a:pt x="23" y="66"/>
                    <a:pt x="20" y="67"/>
                    <a:pt x="17" y="68"/>
                  </a:cubicBezTo>
                  <a:cubicBezTo>
                    <a:pt x="13" y="70"/>
                    <a:pt x="11" y="72"/>
                    <a:pt x="8" y="74"/>
                  </a:cubicBezTo>
                  <a:cubicBezTo>
                    <a:pt x="6" y="76"/>
                    <a:pt x="4" y="79"/>
                    <a:pt x="2" y="82"/>
                  </a:cubicBezTo>
                  <a:cubicBezTo>
                    <a:pt x="1" y="86"/>
                    <a:pt x="0" y="89"/>
                    <a:pt x="0" y="93"/>
                  </a:cubicBezTo>
                  <a:lnTo>
                    <a:pt x="0" y="266"/>
                  </a:lnTo>
                  <a:cubicBezTo>
                    <a:pt x="0" y="270"/>
                    <a:pt x="1" y="273"/>
                    <a:pt x="2" y="277"/>
                  </a:cubicBezTo>
                  <a:cubicBezTo>
                    <a:pt x="4" y="280"/>
                    <a:pt x="6" y="283"/>
                    <a:pt x="8" y="285"/>
                  </a:cubicBezTo>
                  <a:cubicBezTo>
                    <a:pt x="11" y="288"/>
                    <a:pt x="13" y="289"/>
                    <a:pt x="17" y="291"/>
                  </a:cubicBezTo>
                  <a:cubicBezTo>
                    <a:pt x="20" y="292"/>
                    <a:pt x="23" y="293"/>
                    <a:pt x="27" y="293"/>
                  </a:cubicBezTo>
                  <a:lnTo>
                    <a:pt x="120" y="293"/>
                  </a:lnTo>
                  <a:cubicBezTo>
                    <a:pt x="124" y="293"/>
                    <a:pt x="127" y="292"/>
                    <a:pt x="131" y="291"/>
                  </a:cubicBezTo>
                  <a:cubicBezTo>
                    <a:pt x="134" y="289"/>
                    <a:pt x="137" y="288"/>
                    <a:pt x="139" y="285"/>
                  </a:cubicBezTo>
                  <a:cubicBezTo>
                    <a:pt x="142" y="283"/>
                    <a:pt x="143" y="280"/>
                    <a:pt x="145" y="277"/>
                  </a:cubicBezTo>
                  <a:cubicBezTo>
                    <a:pt x="146" y="273"/>
                    <a:pt x="147" y="270"/>
                    <a:pt x="147" y="266"/>
                  </a:cubicBezTo>
                  <a:lnTo>
                    <a:pt x="147" y="93"/>
                  </a:lnTo>
                  <a:cubicBezTo>
                    <a:pt x="147" y="89"/>
                    <a:pt x="146" y="86"/>
                    <a:pt x="145" y="82"/>
                  </a:cubicBezTo>
                  <a:cubicBezTo>
                    <a:pt x="143" y="79"/>
                    <a:pt x="142" y="76"/>
                    <a:pt x="139" y="74"/>
                  </a:cubicBezTo>
                  <a:cubicBezTo>
                    <a:pt x="137" y="72"/>
                    <a:pt x="134" y="70"/>
                    <a:pt x="131" y="68"/>
                  </a:cubicBezTo>
                  <a:cubicBezTo>
                    <a:pt x="127" y="67"/>
                    <a:pt x="124" y="66"/>
                    <a:pt x="120" y="66"/>
                  </a:cubicBezTo>
                  <a:lnTo>
                    <a:pt x="94" y="66"/>
                  </a:lnTo>
                  <a:lnTo>
                    <a:pt x="94" y="26"/>
                  </a:lnTo>
                  <a:lnTo>
                    <a:pt x="360" y="26"/>
                  </a:lnTo>
                  <a:lnTo>
                    <a:pt x="360" y="186"/>
                  </a:lnTo>
                  <a:lnTo>
                    <a:pt x="179" y="186"/>
                  </a:lnTo>
                  <a:lnTo>
                    <a:pt x="197" y="253"/>
                  </a:lnTo>
                  <a:lnTo>
                    <a:pt x="412" y="253"/>
                  </a:lnTo>
                  <a:cubicBezTo>
                    <a:pt x="417" y="253"/>
                    <a:pt x="421" y="251"/>
                    <a:pt x="423" y="248"/>
                  </a:cubicBezTo>
                  <a:cubicBezTo>
                    <a:pt x="424" y="244"/>
                    <a:pt x="425" y="240"/>
                    <a:pt x="425" y="236"/>
                  </a:cubicBezTo>
                  <a:cubicBezTo>
                    <a:pt x="425" y="234"/>
                    <a:pt x="425" y="232"/>
                    <a:pt x="424" y="2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54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8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7001" y="1315051"/>
            <a:ext cx="54008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hlinkClick r:id="rId2"/>
              </a:rPr>
              <a:t>王牌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P</a:t>
            </a:r>
            <a:r>
              <a:rPr lang="zh-CN" altLang="en-US" dirty="0">
                <a:solidFill>
                  <a:schemeClr val="bg1"/>
                </a:solidFill>
                <a:hlinkClick r:id="rId2"/>
              </a:rPr>
              <a:t>计</a:t>
            </a:r>
            <a:r>
              <a:rPr lang="zh-CN" altLang="en-US" dirty="0" smtClean="0">
                <a:solidFill>
                  <a:schemeClr val="bg1"/>
                </a:solidFill>
                <a:hlinkClick r:id="rId2"/>
              </a:rPr>
              <a:t>划</a:t>
            </a:r>
            <a:r>
              <a:rPr lang="zh-CN" altLang="en-US" dirty="0" smtClean="0">
                <a:solidFill>
                  <a:schemeClr val="bg1"/>
                </a:solidFill>
              </a:rPr>
              <a:t>   作品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51PPT</a:t>
            </a:r>
            <a:r>
              <a:rPr lang="zh-CN" altLang="en-US" dirty="0" smtClean="0">
                <a:solidFill>
                  <a:schemeClr val="bg1"/>
                </a:solidFill>
              </a:rPr>
              <a:t>模板网   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www.51pptmoban.com</a:t>
            </a: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r>
              <a:rPr lang="zh-CN" altLang="en-US" dirty="0" smtClean="0">
                <a:solidFill>
                  <a:schemeClr val="bg1"/>
                </a:solidFill>
              </a:rPr>
              <a:t>授权发布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636E36B-EE78-4BB1-B783-E728770A089B}"/>
              </a:ext>
            </a:extLst>
          </p:cNvPr>
          <p:cNvSpPr txBox="1"/>
          <p:nvPr/>
        </p:nvSpPr>
        <p:spPr>
          <a:xfrm>
            <a:off x="695325" y="3634610"/>
            <a:ext cx="20069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1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  <a:endParaRPr lang="zh-CN" altLang="en-US" sz="2400" b="1" dirty="0">
              <a:gradFill>
                <a:gsLst>
                  <a:gs pos="51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EA496204-6C0F-4972-B638-9DEA8D9E595F}"/>
              </a:ext>
            </a:extLst>
          </p:cNvPr>
          <p:cNvSpPr txBox="1"/>
          <p:nvPr/>
        </p:nvSpPr>
        <p:spPr>
          <a:xfrm>
            <a:off x="2893918" y="4620728"/>
            <a:ext cx="20069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1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C9B9757-E927-4626-80DA-DA9DEB4048A2}"/>
              </a:ext>
            </a:extLst>
          </p:cNvPr>
          <p:cNvSpPr txBox="1"/>
          <p:nvPr/>
        </p:nvSpPr>
        <p:spPr>
          <a:xfrm>
            <a:off x="5092511" y="3970609"/>
            <a:ext cx="20069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1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D5A82AE-77C2-4409-8BFB-6DD527ADF048}"/>
              </a:ext>
            </a:extLst>
          </p:cNvPr>
          <p:cNvSpPr txBox="1"/>
          <p:nvPr/>
        </p:nvSpPr>
        <p:spPr>
          <a:xfrm>
            <a:off x="7291104" y="4620728"/>
            <a:ext cx="20069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1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79A93F-FEDB-4C87-8240-288433C3EFF3}"/>
              </a:ext>
            </a:extLst>
          </p:cNvPr>
          <p:cNvSpPr txBox="1"/>
          <p:nvPr/>
        </p:nvSpPr>
        <p:spPr>
          <a:xfrm>
            <a:off x="9489695" y="3634610"/>
            <a:ext cx="20069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b="1">
                <a:gradFill>
                  <a:gsLst>
                    <a:gs pos="51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7760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698EE67-3810-4433-BB15-C686680F56C0}"/>
              </a:ext>
            </a:extLst>
          </p:cNvPr>
          <p:cNvSpPr txBox="1"/>
          <p:nvPr/>
        </p:nvSpPr>
        <p:spPr>
          <a:xfrm>
            <a:off x="695325" y="957281"/>
            <a:ext cx="10801350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990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7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bg1">
                        <a:alpha val="15000"/>
                      </a:schemeClr>
                    </a:gs>
                    <a:gs pos="7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</a:t>
            </a:r>
            <a:endParaRPr lang="zh-CN" altLang="en-US" sz="199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bg1">
                      <a:alpha val="15000"/>
                    </a:schemeClr>
                  </a:gs>
                  <a:gs pos="72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="" xmlns:a16="http://schemas.microsoft.com/office/drawing/2014/main" id="{96709DE9-BE16-48BE-8971-C7B950D845AF}"/>
              </a:ext>
            </a:extLst>
          </p:cNvPr>
          <p:cNvSpPr/>
          <p:nvPr/>
        </p:nvSpPr>
        <p:spPr>
          <a:xfrm>
            <a:off x="2606880" y="2933425"/>
            <a:ext cx="6942606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spc="6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请在此处 输入标题</a:t>
            </a:r>
            <a:endParaRPr kumimoji="0" lang="zh-CN" altLang="en-US" sz="600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639CB1E-15D6-443D-9402-0346A1F6C1CE}"/>
              </a:ext>
            </a:extLst>
          </p:cNvPr>
          <p:cNvSpPr/>
          <p:nvPr/>
        </p:nvSpPr>
        <p:spPr>
          <a:xfrm>
            <a:off x="2652284" y="3829097"/>
            <a:ext cx="6853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400">
                <a:solidFill>
                  <a:prstClr val="white">
                    <a:alpha val="81000"/>
                  </a:prstClr>
                </a:solidFill>
                <a:latin typeface="+mn-ea"/>
              </a:rPr>
              <a:t>PLEASE ENTER A TITLE 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1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-立方体 24">
            <a:extLst>
              <a:ext uri="{FF2B5EF4-FFF2-40B4-BE49-F238E27FC236}">
                <a16:creationId xmlns="" xmlns:a16="http://schemas.microsoft.com/office/drawing/2014/main" id="{9B0A377E-FDFB-4A5A-9246-4FBF1BC56CF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38975" y="1859159"/>
            <a:ext cx="3671691" cy="4235540"/>
          </a:xfrm>
          <a:prstGeom prst="cube">
            <a:avLst>
              <a:gd name="adj" fmla="val 1033"/>
            </a:avLst>
          </a:prstGeom>
          <a:gradFill>
            <a:gsLst>
              <a:gs pos="26000">
                <a:schemeClr val="accent2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5600000" scaled="0"/>
          </a:gradFill>
          <a:ln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5" name="PA-立方体 24">
            <a:extLst>
              <a:ext uri="{FF2B5EF4-FFF2-40B4-BE49-F238E27FC236}">
                <a16:creationId xmlns="" xmlns:a16="http://schemas.microsoft.com/office/drawing/2014/main" id="{354F0F4D-3445-4ECD-9D1A-D2E366F2B8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357141" y="1859159"/>
            <a:ext cx="3671692" cy="4235540"/>
          </a:xfrm>
          <a:prstGeom prst="cube">
            <a:avLst>
              <a:gd name="adj" fmla="val 1033"/>
            </a:avLst>
          </a:prstGeom>
          <a:gradFill>
            <a:gsLst>
              <a:gs pos="26000">
                <a:schemeClr val="accent2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15600000" scaled="0"/>
          </a:gradFill>
          <a:ln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7" name="图片 6" descr="图片包含 室内, 就坐&#10;&#10;描述已自动生成" hidden="1">
            <a:extLst>
              <a:ext uri="{FF2B5EF4-FFF2-40B4-BE49-F238E27FC236}">
                <a16:creationId xmlns="" xmlns:a16="http://schemas.microsoft.com/office/drawing/2014/main" id="{279287C6-39B2-401E-8840-974DA6BDB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户外艺术系列&#10;&#10;描述已自动生成" hidden="1">
            <a:extLst>
              <a:ext uri="{FF2B5EF4-FFF2-40B4-BE49-F238E27FC236}">
                <a16:creationId xmlns="" xmlns:a16="http://schemas.microsoft.com/office/drawing/2014/main" id="{5027B7B9-14FC-48DD-959D-853965EC58D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alphaModFix amt="1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5188">
            <a:off x="3592013" y="2816260"/>
            <a:ext cx="5069624" cy="5429386"/>
          </a:xfrm>
          <a:prstGeom prst="rect">
            <a:avLst/>
          </a:prstGeom>
        </p:spPr>
      </p:pic>
      <p:grpSp>
        <p:nvGrpSpPr>
          <p:cNvPr id="126" name="组合 125">
            <a:extLst>
              <a:ext uri="{FF2B5EF4-FFF2-40B4-BE49-F238E27FC236}">
                <a16:creationId xmlns="" xmlns:a16="http://schemas.microsoft.com/office/drawing/2014/main" id="{3E833655-D253-4A80-B9FD-8C31B93590BA}"/>
              </a:ext>
            </a:extLst>
          </p:cNvPr>
          <p:cNvGrpSpPr/>
          <p:nvPr/>
        </p:nvGrpSpPr>
        <p:grpSpPr>
          <a:xfrm>
            <a:off x="2602634" y="70800"/>
            <a:ext cx="6986732" cy="3676455"/>
            <a:chOff x="2602634" y="2546264"/>
            <a:chExt cx="6986732" cy="3676455"/>
          </a:xfrm>
          <a:noFill/>
        </p:grpSpPr>
        <p:sp>
          <p:nvSpPr>
            <p:cNvPr id="89" name="等腰三角形 88">
              <a:extLst>
                <a:ext uri="{FF2B5EF4-FFF2-40B4-BE49-F238E27FC236}">
                  <a16:creationId xmlns="" xmlns:a16="http://schemas.microsoft.com/office/drawing/2014/main" id="{217457C4-A296-43E6-91A1-D73A3BC806C1}"/>
                </a:ext>
              </a:extLst>
            </p:cNvPr>
            <p:cNvSpPr/>
            <p:nvPr/>
          </p:nvSpPr>
          <p:spPr>
            <a:xfrm rot="10800000">
              <a:off x="2602634" y="2747470"/>
              <a:ext cx="6986732" cy="3475249"/>
            </a:xfrm>
            <a:prstGeom prst="triangle">
              <a:avLst/>
            </a:prstGeom>
            <a:grpFill/>
            <a:ln>
              <a:gradFill>
                <a:gsLst>
                  <a:gs pos="88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="" xmlns:a16="http://schemas.microsoft.com/office/drawing/2014/main" id="{F9BBFE9C-2AF5-44FE-868E-CE74BA42017E}"/>
                </a:ext>
              </a:extLst>
            </p:cNvPr>
            <p:cNvSpPr/>
            <p:nvPr/>
          </p:nvSpPr>
          <p:spPr>
            <a:xfrm rot="10800000">
              <a:off x="2602634" y="2546264"/>
              <a:ext cx="6986732" cy="3475249"/>
            </a:xfrm>
            <a:prstGeom prst="triangle">
              <a:avLst/>
            </a:prstGeom>
            <a:grpFill/>
            <a:ln>
              <a:gradFill>
                <a:gsLst>
                  <a:gs pos="88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31" name="PA-矩形 30">
            <a:extLst>
              <a:ext uri="{FF2B5EF4-FFF2-40B4-BE49-F238E27FC236}">
                <a16:creationId xmlns="" xmlns:a16="http://schemas.microsoft.com/office/drawing/2014/main" id="{89A31CB5-9517-4821-8F40-C9F1F474EF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056508" y="2129614"/>
            <a:ext cx="3859142" cy="391389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kumimoji="0" lang="zh-CN" altLang="en-US" sz="2400" i="0" u="none" strike="noStrike" kern="1200" cap="none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="" xmlns:a16="http://schemas.microsoft.com/office/drawing/2014/main" id="{2D5BBBD8-F9F3-47F2-906A-B6642D88302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85931" y="3792487"/>
            <a:ext cx="4716366" cy="830476"/>
          </a:xfrm>
          <a:prstGeom prst="rect">
            <a:avLst/>
          </a:prstGeom>
        </p:spPr>
      </p:pic>
      <p:sp>
        <p:nvSpPr>
          <p:cNvPr id="35" name="PA-矩形 34">
            <a:extLst>
              <a:ext uri="{FF2B5EF4-FFF2-40B4-BE49-F238E27FC236}">
                <a16:creationId xmlns="" xmlns:a16="http://schemas.microsoft.com/office/drawing/2014/main" id="{2FF74D34-30B6-40B0-A600-BE5271DB3B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80204" y="3022173"/>
            <a:ext cx="3011750" cy="25551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zh-CN" altLang="en-US" sz="14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C565016-B5FE-4F14-98E4-44C0E4ED26E4}"/>
              </a:ext>
            </a:extLst>
          </p:cNvPr>
          <p:cNvCxnSpPr>
            <a:cxnSpLocks/>
          </p:cNvCxnSpPr>
          <p:nvPr/>
        </p:nvCxnSpPr>
        <p:spPr>
          <a:xfrm>
            <a:off x="8805965" y="2791866"/>
            <a:ext cx="36022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图片 91">
            <a:extLst>
              <a:ext uri="{FF2B5EF4-FFF2-40B4-BE49-F238E27FC236}">
                <a16:creationId xmlns="" xmlns:a16="http://schemas.microsoft.com/office/drawing/2014/main" id="{00AE75FB-6CF6-44B3-B5C3-58531A2EB08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87578" y="3792487"/>
            <a:ext cx="4716366" cy="830476"/>
          </a:xfrm>
          <a:prstGeom prst="rect">
            <a:avLst/>
          </a:prstGeom>
        </p:spPr>
      </p:pic>
      <p:sp>
        <p:nvSpPr>
          <p:cNvPr id="77" name="PA-矩形 30">
            <a:extLst>
              <a:ext uri="{FF2B5EF4-FFF2-40B4-BE49-F238E27FC236}">
                <a16:creationId xmlns="" xmlns:a16="http://schemas.microsoft.com/office/drawing/2014/main" id="{30445C62-8BFF-4A12-B694-E92EB90946C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91815" y="2129614"/>
            <a:ext cx="3802345" cy="391389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2400" i="0" u="none" strike="noStrike" kern="1200" cap="none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PA-矩形 34">
            <a:extLst>
              <a:ext uri="{FF2B5EF4-FFF2-40B4-BE49-F238E27FC236}">
                <a16:creationId xmlns="" xmlns:a16="http://schemas.microsoft.com/office/drawing/2014/main" id="{E0C98D9F-3D0F-4AE2-B8F1-24FDE454DB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87111" y="3022173"/>
            <a:ext cx="3011752" cy="25551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zh-CN" altLang="en-US" sz="14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="" xmlns:a16="http://schemas.microsoft.com/office/drawing/2014/main" id="{CDE68749-1DCB-458E-8A77-7E8D188DE1B3}"/>
              </a:ext>
            </a:extLst>
          </p:cNvPr>
          <p:cNvCxnSpPr>
            <a:cxnSpLocks/>
          </p:cNvCxnSpPr>
          <p:nvPr/>
        </p:nvCxnSpPr>
        <p:spPr>
          <a:xfrm>
            <a:off x="3012872" y="2791866"/>
            <a:ext cx="36022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="" xmlns:a16="http://schemas.microsoft.com/office/drawing/2014/main" id="{45A45E14-7078-4BA5-9E64-9444190FE018}"/>
              </a:ext>
            </a:extLst>
          </p:cNvPr>
          <p:cNvGrpSpPr/>
          <p:nvPr/>
        </p:nvGrpSpPr>
        <p:grpSpPr>
          <a:xfrm>
            <a:off x="4106024" y="2265621"/>
            <a:ext cx="3979952" cy="2094270"/>
            <a:chOff x="2602634" y="2546264"/>
            <a:chExt cx="6986732" cy="3676455"/>
          </a:xfrm>
          <a:noFill/>
        </p:grpSpPr>
        <p:sp>
          <p:nvSpPr>
            <p:cNvPr id="122" name="等腰三角形 121">
              <a:extLst>
                <a:ext uri="{FF2B5EF4-FFF2-40B4-BE49-F238E27FC236}">
                  <a16:creationId xmlns="" xmlns:a16="http://schemas.microsoft.com/office/drawing/2014/main" id="{65361B2D-4C43-455B-8ED7-A7E6861C681B}"/>
                </a:ext>
              </a:extLst>
            </p:cNvPr>
            <p:cNvSpPr/>
            <p:nvPr/>
          </p:nvSpPr>
          <p:spPr>
            <a:xfrm rot="10800000">
              <a:off x="2602634" y="2747470"/>
              <a:ext cx="6986732" cy="3475249"/>
            </a:xfrm>
            <a:prstGeom prst="triangle">
              <a:avLst/>
            </a:prstGeom>
            <a:grpFill/>
            <a:ln>
              <a:gradFill>
                <a:gsLst>
                  <a:gs pos="88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23" name="等腰三角形 122">
              <a:extLst>
                <a:ext uri="{FF2B5EF4-FFF2-40B4-BE49-F238E27FC236}">
                  <a16:creationId xmlns="" xmlns:a16="http://schemas.microsoft.com/office/drawing/2014/main" id="{91D46BE8-ABBE-40CE-9F1D-5E48BA9516DE}"/>
                </a:ext>
              </a:extLst>
            </p:cNvPr>
            <p:cNvSpPr/>
            <p:nvPr/>
          </p:nvSpPr>
          <p:spPr>
            <a:xfrm rot="10800000">
              <a:off x="2602634" y="2546264"/>
              <a:ext cx="6986732" cy="3475249"/>
            </a:xfrm>
            <a:prstGeom prst="triangle">
              <a:avLst/>
            </a:prstGeom>
            <a:grpFill/>
            <a:ln>
              <a:gradFill>
                <a:gsLst>
                  <a:gs pos="88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3610599-1885-4F5B-8482-BBE8C9443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9695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E1D8E5A-4875-4CBD-9B70-59914E791F68}"/>
              </a:ext>
            </a:extLst>
          </p:cNvPr>
          <p:cNvSpPr/>
          <p:nvPr/>
        </p:nvSpPr>
        <p:spPr>
          <a:xfrm rot="5400000">
            <a:off x="752434" y="2466113"/>
            <a:ext cx="3208859" cy="3238174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5000"/>
                </a:schemeClr>
              </a:gs>
              <a:gs pos="100000">
                <a:srgbClr val="030310">
                  <a:alpha val="0"/>
                </a:srgbClr>
              </a:gs>
              <a:gs pos="0">
                <a:srgbClr val="030310">
                  <a:alpha val="0"/>
                </a:srgbClr>
              </a:gs>
            </a:gsLst>
            <a:lin ang="0" scaled="1"/>
            <a:tileRect/>
          </a:gradFill>
          <a:ln w="9525">
            <a:gradFill flip="none" rotWithShape="1">
              <a:gsLst>
                <a:gs pos="50000">
                  <a:schemeClr val="accent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5B3153F2-E881-497C-A007-8C396C915B11}"/>
              </a:ext>
            </a:extLst>
          </p:cNvPr>
          <p:cNvSpPr/>
          <p:nvPr/>
        </p:nvSpPr>
        <p:spPr>
          <a:xfrm rot="5400000">
            <a:off x="8230707" y="2466113"/>
            <a:ext cx="3208859" cy="3238174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5000"/>
                </a:schemeClr>
              </a:gs>
              <a:gs pos="100000">
                <a:srgbClr val="030310">
                  <a:alpha val="0"/>
                </a:srgbClr>
              </a:gs>
              <a:gs pos="0">
                <a:srgbClr val="030310">
                  <a:alpha val="0"/>
                </a:srgbClr>
              </a:gs>
            </a:gsLst>
            <a:lin ang="0" scaled="1"/>
            <a:tileRect/>
          </a:gradFill>
          <a:ln w="9525">
            <a:gradFill flip="none" rotWithShape="1">
              <a:gsLst>
                <a:gs pos="50000">
                  <a:schemeClr val="accent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74D7E8B8-64FD-4113-90A3-FBBBBAB440AD}"/>
              </a:ext>
            </a:extLst>
          </p:cNvPr>
          <p:cNvSpPr/>
          <p:nvPr/>
        </p:nvSpPr>
        <p:spPr>
          <a:xfrm rot="5400000">
            <a:off x="4491570" y="3058023"/>
            <a:ext cx="3208859" cy="3238174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5000"/>
                </a:schemeClr>
              </a:gs>
              <a:gs pos="100000">
                <a:srgbClr val="030310">
                  <a:alpha val="0"/>
                </a:srgbClr>
              </a:gs>
              <a:gs pos="0">
                <a:srgbClr val="030310">
                  <a:alpha val="0"/>
                </a:srgbClr>
              </a:gs>
            </a:gsLst>
            <a:lin ang="0" scaled="1"/>
            <a:tileRect/>
          </a:gradFill>
          <a:ln w="9525">
            <a:gradFill flip="none" rotWithShape="1">
              <a:gsLst>
                <a:gs pos="50000">
                  <a:schemeClr val="accent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2C1C854-63FD-4D9D-9A1E-E7CD03663ECC}"/>
              </a:ext>
            </a:extLst>
          </p:cNvPr>
          <p:cNvSpPr/>
          <p:nvPr/>
        </p:nvSpPr>
        <p:spPr>
          <a:xfrm>
            <a:off x="1244462" y="3074818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lang="en-US" altLang="zh-CN" sz="24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kumimoji="0" lang="zh-CN" altLang="en-US" sz="2400" i="0" u="none" strike="noStrike" kern="1200" cap="none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921795CC-651D-448D-8A1E-B42C5A106350}"/>
              </a:ext>
            </a:extLst>
          </p:cNvPr>
          <p:cNvSpPr/>
          <p:nvPr/>
        </p:nvSpPr>
        <p:spPr>
          <a:xfrm>
            <a:off x="2060683" y="2252899"/>
            <a:ext cx="638315" cy="1347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zh-CN" altLang="zh-CN" sz="8000" b="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AC33D186-6ADC-4DF2-A7EA-CE76DEF1EAAF}"/>
              </a:ext>
            </a:extLst>
          </p:cNvPr>
          <p:cNvSpPr/>
          <p:nvPr/>
        </p:nvSpPr>
        <p:spPr>
          <a:xfrm>
            <a:off x="8739566" y="3074818"/>
            <a:ext cx="23054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</a:p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F530F6B8-68CA-4CB4-8A25-A154DE2083FF}"/>
              </a:ext>
            </a:extLst>
          </p:cNvPr>
          <p:cNvSpPr/>
          <p:nvPr/>
        </p:nvSpPr>
        <p:spPr>
          <a:xfrm>
            <a:off x="9538956" y="2252899"/>
            <a:ext cx="638315" cy="1347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kumimoji="0" lang="zh-CN" altLang="zh-CN" sz="8000" b="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8CD03A44-0F07-407A-8E88-14DC2DFC636E}"/>
              </a:ext>
            </a:extLst>
          </p:cNvPr>
          <p:cNvSpPr/>
          <p:nvPr/>
        </p:nvSpPr>
        <p:spPr>
          <a:xfrm>
            <a:off x="4943281" y="3666728"/>
            <a:ext cx="23054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</a:p>
          <a:p>
            <a:pPr lvl="0" algn="ctr">
              <a:defRPr/>
            </a:pPr>
            <a:r>
              <a:rPr lang="zh-CN" altLang="en-US" sz="24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浪花淘尽英雄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2046B805-E2DF-4612-B52E-8D42849E43BB}"/>
              </a:ext>
            </a:extLst>
          </p:cNvPr>
          <p:cNvSpPr/>
          <p:nvPr/>
        </p:nvSpPr>
        <p:spPr>
          <a:xfrm>
            <a:off x="5776841" y="2844809"/>
            <a:ext cx="638315" cy="1347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1" u="none" strike="noStrike" kern="1200" cap="none" spc="0" normalizeH="0" baseline="0" noProof="0" dirty="0">
                <a:ln>
                  <a:gradFill>
                    <a:gsLst>
                      <a:gs pos="52000">
                        <a:srgbClr val="85CEF3">
                          <a:alpha val="26000"/>
                        </a:srgbClr>
                      </a:gs>
                      <a:gs pos="0">
                        <a:srgbClr val="13A3E9">
                          <a:lumMod val="5000"/>
                          <a:lumOff val="95000"/>
                        </a:srgbClr>
                      </a:gs>
                      <a:gs pos="84000">
                        <a:srgbClr val="13A3E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endParaRPr kumimoji="0" lang="zh-CN" altLang="zh-CN" sz="8000" b="0" i="1" u="none" strike="noStrike" kern="1200" cap="none" spc="0" normalizeH="0" baseline="0" noProof="0" dirty="0">
              <a:ln>
                <a:gradFill>
                  <a:gsLst>
                    <a:gs pos="52000">
                      <a:srgbClr val="85CEF3">
                        <a:alpha val="26000"/>
                      </a:srgbClr>
                    </a:gs>
                    <a:gs pos="0">
                      <a:srgbClr val="13A3E9">
                        <a:lumMod val="5000"/>
                        <a:lumOff val="95000"/>
                      </a:srgbClr>
                    </a:gs>
                    <a:gs pos="84000">
                      <a:srgbClr val="13A3E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5F72B80D-0A08-4E44-B7CE-D6416813A9C9}"/>
              </a:ext>
            </a:extLst>
          </p:cNvPr>
          <p:cNvSpPr/>
          <p:nvPr/>
        </p:nvSpPr>
        <p:spPr>
          <a:xfrm>
            <a:off x="-514350" y="-3485407"/>
            <a:ext cx="13220700" cy="6231724"/>
          </a:xfrm>
          <a:prstGeom prst="ellipse">
            <a:avLst/>
          </a:prstGeom>
          <a:noFill/>
          <a:ln w="6350">
            <a:gradFill flip="none" rotWithShape="1">
              <a:gsLst>
                <a:gs pos="50000">
                  <a:schemeClr val="accent1">
                    <a:lumMod val="60000"/>
                    <a:lumOff val="40000"/>
                  </a:scheme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0A296A5-86D5-4771-9A82-A9C897C768ED}"/>
              </a:ext>
            </a:extLst>
          </p:cNvPr>
          <p:cNvGrpSpPr/>
          <p:nvPr/>
        </p:nvGrpSpPr>
        <p:grpSpPr>
          <a:xfrm>
            <a:off x="5980592" y="2615638"/>
            <a:ext cx="230816" cy="230816"/>
            <a:chOff x="5922961" y="2223716"/>
            <a:chExt cx="346078" cy="346078"/>
          </a:xfrm>
        </p:grpSpPr>
        <p:sp>
          <p:nvSpPr>
            <p:cNvPr id="92" name="椭圆 91">
              <a:extLst>
                <a:ext uri="{FF2B5EF4-FFF2-40B4-BE49-F238E27FC236}">
                  <a16:creationId xmlns="" xmlns:a16="http://schemas.microsoft.com/office/drawing/2014/main" id="{74095264-B50F-4F2B-92FE-461BF03FA34B}"/>
                </a:ext>
              </a:extLst>
            </p:cNvPr>
            <p:cNvSpPr/>
            <p:nvPr/>
          </p:nvSpPr>
          <p:spPr>
            <a:xfrm>
              <a:off x="6001543" y="2302298"/>
              <a:ext cx="188914" cy="188914"/>
            </a:xfrm>
            <a:prstGeom prst="ellipse">
              <a:avLst/>
            </a:prstGeom>
            <a:solidFill>
              <a:schemeClr val="accent1"/>
            </a:solidFill>
            <a:ln w="47625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="" xmlns:a16="http://schemas.microsoft.com/office/drawing/2014/main" id="{69F7FCEA-B6E3-4D53-BC60-E9CF64229C80}"/>
                </a:ext>
              </a:extLst>
            </p:cNvPr>
            <p:cNvSpPr/>
            <p:nvPr/>
          </p:nvSpPr>
          <p:spPr>
            <a:xfrm>
              <a:off x="5922961" y="2223716"/>
              <a:ext cx="346078" cy="346078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4093E3DC-7DCA-4210-901A-1B11CC0652E3}"/>
              </a:ext>
            </a:extLst>
          </p:cNvPr>
          <p:cNvGrpSpPr/>
          <p:nvPr/>
        </p:nvGrpSpPr>
        <p:grpSpPr>
          <a:xfrm>
            <a:off x="9816086" y="2051099"/>
            <a:ext cx="230816" cy="230816"/>
            <a:chOff x="5922961" y="2223716"/>
            <a:chExt cx="346078" cy="346078"/>
          </a:xfrm>
        </p:grpSpPr>
        <p:sp>
          <p:nvSpPr>
            <p:cNvPr id="120" name="椭圆 119">
              <a:extLst>
                <a:ext uri="{FF2B5EF4-FFF2-40B4-BE49-F238E27FC236}">
                  <a16:creationId xmlns="" xmlns:a16="http://schemas.microsoft.com/office/drawing/2014/main" id="{174BCA11-BEAD-4D97-A444-E677BA60CA30}"/>
                </a:ext>
              </a:extLst>
            </p:cNvPr>
            <p:cNvSpPr/>
            <p:nvPr/>
          </p:nvSpPr>
          <p:spPr>
            <a:xfrm>
              <a:off x="6001543" y="2302298"/>
              <a:ext cx="188914" cy="188914"/>
            </a:xfrm>
            <a:prstGeom prst="ellipse">
              <a:avLst/>
            </a:prstGeom>
            <a:solidFill>
              <a:schemeClr val="accent1"/>
            </a:solidFill>
            <a:ln w="47625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="" xmlns:a16="http://schemas.microsoft.com/office/drawing/2014/main" id="{9C00E9D2-5A50-4A85-B69D-0511CCCCC5BC}"/>
                </a:ext>
              </a:extLst>
            </p:cNvPr>
            <p:cNvSpPr/>
            <p:nvPr/>
          </p:nvSpPr>
          <p:spPr>
            <a:xfrm>
              <a:off x="5922961" y="2223716"/>
              <a:ext cx="346078" cy="346078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="" xmlns:a16="http://schemas.microsoft.com/office/drawing/2014/main" id="{11713A7A-E894-46AF-8885-873EDE44538C}"/>
              </a:ext>
            </a:extLst>
          </p:cNvPr>
          <p:cNvGrpSpPr/>
          <p:nvPr/>
        </p:nvGrpSpPr>
        <p:grpSpPr>
          <a:xfrm>
            <a:off x="2356863" y="2127967"/>
            <a:ext cx="230816" cy="230816"/>
            <a:chOff x="5922961" y="2223716"/>
            <a:chExt cx="346078" cy="346078"/>
          </a:xfrm>
        </p:grpSpPr>
        <p:sp>
          <p:nvSpPr>
            <p:cNvPr id="123" name="椭圆 122">
              <a:extLst>
                <a:ext uri="{FF2B5EF4-FFF2-40B4-BE49-F238E27FC236}">
                  <a16:creationId xmlns="" xmlns:a16="http://schemas.microsoft.com/office/drawing/2014/main" id="{DAAAF030-549F-49E2-B351-010D05AF4BFD}"/>
                </a:ext>
              </a:extLst>
            </p:cNvPr>
            <p:cNvSpPr/>
            <p:nvPr/>
          </p:nvSpPr>
          <p:spPr>
            <a:xfrm>
              <a:off x="6001543" y="2302298"/>
              <a:ext cx="188914" cy="188914"/>
            </a:xfrm>
            <a:prstGeom prst="ellipse">
              <a:avLst/>
            </a:prstGeom>
            <a:solidFill>
              <a:schemeClr val="accent1"/>
            </a:solidFill>
            <a:ln w="47625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="" xmlns:a16="http://schemas.microsoft.com/office/drawing/2014/main" id="{39427849-BE1C-413F-91BD-13C2F256C30E}"/>
                </a:ext>
              </a:extLst>
            </p:cNvPr>
            <p:cNvSpPr/>
            <p:nvPr/>
          </p:nvSpPr>
          <p:spPr>
            <a:xfrm>
              <a:off x="5922961" y="2223716"/>
              <a:ext cx="346078" cy="346078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61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B6739AE-4EF5-4CF4-95FB-F03ACFA5473E}"/>
              </a:ext>
            </a:extLst>
          </p:cNvPr>
          <p:cNvSpPr/>
          <p:nvPr/>
        </p:nvSpPr>
        <p:spPr>
          <a:xfrm>
            <a:off x="2971800" y="1399508"/>
            <a:ext cx="6248400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是非成败转头空</a:t>
            </a:r>
            <a:endParaRPr lang="en-US" altLang="zh-CN" sz="36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36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 几度夕阳红</a:t>
            </a:r>
            <a:endParaRPr lang="en-US" altLang="zh-CN" sz="36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7" name="PA-矩形 34">
            <a:extLst>
              <a:ext uri="{FF2B5EF4-FFF2-40B4-BE49-F238E27FC236}">
                <a16:creationId xmlns="" xmlns:a16="http://schemas.microsoft.com/office/drawing/2014/main" id="{1B0875F9-6FB2-44E8-A487-281ED941C0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87243" y="3919863"/>
            <a:ext cx="2456106" cy="1585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zh-CN" altLang="en-US" sz="14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4" name="PA-矩形 34">
            <a:extLst>
              <a:ext uri="{FF2B5EF4-FFF2-40B4-BE49-F238E27FC236}">
                <a16:creationId xmlns="" xmlns:a16="http://schemas.microsoft.com/office/drawing/2014/main" id="{AAB54E6D-43B4-4CBD-BE69-1A6BC64A1D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67947" y="4435237"/>
            <a:ext cx="2456106" cy="1585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zh-CN" altLang="en-US" sz="14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" name="PA-矩形 34">
            <a:extLst>
              <a:ext uri="{FF2B5EF4-FFF2-40B4-BE49-F238E27FC236}">
                <a16:creationId xmlns="" xmlns:a16="http://schemas.microsoft.com/office/drawing/2014/main" id="{43C1CCDA-3B21-4ACA-B66D-BD8E6A03A9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664232" y="3919863"/>
            <a:ext cx="2456106" cy="1585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</a:t>
            </a:r>
            <a:endParaRPr kumimoji="0" lang="zh-CN" altLang="en-US" sz="14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1E3E7C2E-A6AF-4D77-BAFF-3BB183BFB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823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梯形 182">
            <a:extLst>
              <a:ext uri="{FF2B5EF4-FFF2-40B4-BE49-F238E27FC236}">
                <a16:creationId xmlns="" xmlns:a16="http://schemas.microsoft.com/office/drawing/2014/main" id="{88CF7F64-03D7-4250-A9A7-46E5B6DF1436}"/>
              </a:ext>
            </a:extLst>
          </p:cNvPr>
          <p:cNvSpPr/>
          <p:nvPr/>
        </p:nvSpPr>
        <p:spPr>
          <a:xfrm rot="5400000" flipH="1">
            <a:off x="-4079618" y="4272248"/>
            <a:ext cx="9485876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82" name="梯形 181">
            <a:extLst>
              <a:ext uri="{FF2B5EF4-FFF2-40B4-BE49-F238E27FC236}">
                <a16:creationId xmlns="" xmlns:a16="http://schemas.microsoft.com/office/drawing/2014/main" id="{43828878-E2AC-40CA-BE07-8906384A9A8C}"/>
              </a:ext>
            </a:extLst>
          </p:cNvPr>
          <p:cNvSpPr/>
          <p:nvPr/>
        </p:nvSpPr>
        <p:spPr>
          <a:xfrm rot="5400000" flipH="1">
            <a:off x="-2860316" y="4272248"/>
            <a:ext cx="7598082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81" name="梯形 180">
            <a:extLst>
              <a:ext uri="{FF2B5EF4-FFF2-40B4-BE49-F238E27FC236}">
                <a16:creationId xmlns="" xmlns:a16="http://schemas.microsoft.com/office/drawing/2014/main" id="{F2487750-62B2-4748-9731-16C0A4ACD862}"/>
              </a:ext>
            </a:extLst>
          </p:cNvPr>
          <p:cNvSpPr/>
          <p:nvPr/>
        </p:nvSpPr>
        <p:spPr>
          <a:xfrm rot="5400000" flipH="1">
            <a:off x="-1802075" y="4272250"/>
            <a:ext cx="6032410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8" name="梯形 197">
            <a:extLst>
              <a:ext uri="{FF2B5EF4-FFF2-40B4-BE49-F238E27FC236}">
                <a16:creationId xmlns="" xmlns:a16="http://schemas.microsoft.com/office/drawing/2014/main" id="{E8F6FC81-910B-42B7-9C17-15A507E9EE45}"/>
              </a:ext>
            </a:extLst>
          </p:cNvPr>
          <p:cNvSpPr/>
          <p:nvPr/>
        </p:nvSpPr>
        <p:spPr>
          <a:xfrm rot="16200000">
            <a:off x="6785742" y="4272248"/>
            <a:ext cx="9485876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7" name="梯形 196">
            <a:extLst>
              <a:ext uri="{FF2B5EF4-FFF2-40B4-BE49-F238E27FC236}">
                <a16:creationId xmlns="" xmlns:a16="http://schemas.microsoft.com/office/drawing/2014/main" id="{E2791929-29D0-4709-B515-747418FB974D}"/>
              </a:ext>
            </a:extLst>
          </p:cNvPr>
          <p:cNvSpPr/>
          <p:nvPr/>
        </p:nvSpPr>
        <p:spPr>
          <a:xfrm rot="16200000">
            <a:off x="7454234" y="4272248"/>
            <a:ext cx="7598082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6" name="梯形 195">
            <a:extLst>
              <a:ext uri="{FF2B5EF4-FFF2-40B4-BE49-F238E27FC236}">
                <a16:creationId xmlns="" xmlns:a16="http://schemas.microsoft.com/office/drawing/2014/main" id="{77939D15-9EFF-4FFA-8F44-793C711DBCFC}"/>
              </a:ext>
            </a:extLst>
          </p:cNvPr>
          <p:cNvSpPr/>
          <p:nvPr/>
        </p:nvSpPr>
        <p:spPr>
          <a:xfrm rot="16200000">
            <a:off x="7961665" y="4272250"/>
            <a:ext cx="6032410" cy="1131573"/>
          </a:xfrm>
          <a:prstGeom prst="trapezoid">
            <a:avLst>
              <a:gd name="adj" fmla="val 5940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4" name="梯形 113">
            <a:extLst>
              <a:ext uri="{FF2B5EF4-FFF2-40B4-BE49-F238E27FC236}">
                <a16:creationId xmlns="" xmlns:a16="http://schemas.microsoft.com/office/drawing/2014/main" id="{567643D9-DF05-483A-B597-332AF32B6379}"/>
              </a:ext>
            </a:extLst>
          </p:cNvPr>
          <p:cNvSpPr/>
          <p:nvPr/>
        </p:nvSpPr>
        <p:spPr>
          <a:xfrm>
            <a:off x="1953364" y="2171600"/>
            <a:ext cx="8285276" cy="275897"/>
          </a:xfrm>
          <a:prstGeom prst="trapezoid">
            <a:avLst>
              <a:gd name="adj" fmla="val 135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rgbClr val="1DBDB5">
                    <a:alpha val="0"/>
                  </a:srgbClr>
                </a:gs>
                <a:gs pos="100000">
                  <a:srgbClr val="1DBDB5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56BDE72D-C529-4094-945E-0B8B4709DEAF}"/>
              </a:ext>
            </a:extLst>
          </p:cNvPr>
          <p:cNvSpPr/>
          <p:nvPr/>
        </p:nvSpPr>
        <p:spPr>
          <a:xfrm>
            <a:off x="1718723" y="1889032"/>
            <a:ext cx="869336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滚滚长江东逝水，浪花淘尽英雄。是非成败转头空。青山依旧在，几度夕阳红</a:t>
            </a:r>
            <a:endParaRPr lang="zh-CN" altLang="en-US" sz="20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13FCEA74-C0B7-42F3-A37B-9B0CC06201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66561" y="4830856"/>
            <a:ext cx="4716366" cy="281734"/>
          </a:xfrm>
          <a:prstGeom prst="rect">
            <a:avLst/>
          </a:prstGeom>
        </p:spPr>
      </p:pic>
      <p:sp>
        <p:nvSpPr>
          <p:cNvPr id="145" name="椭圆 144">
            <a:extLst>
              <a:ext uri="{FF2B5EF4-FFF2-40B4-BE49-F238E27FC236}">
                <a16:creationId xmlns="" xmlns:a16="http://schemas.microsoft.com/office/drawing/2014/main" id="{E66CDD43-51F1-4152-9CC5-5B314A0EA84D}"/>
              </a:ext>
            </a:extLst>
          </p:cNvPr>
          <p:cNvSpPr/>
          <p:nvPr/>
        </p:nvSpPr>
        <p:spPr>
          <a:xfrm>
            <a:off x="2706219" y="2930623"/>
            <a:ext cx="813350" cy="813350"/>
          </a:xfrm>
          <a:prstGeom prst="ellipse">
            <a:avLst/>
          </a:prstGeom>
          <a:noFill/>
          <a:ln w="25400" cap="flat" cmpd="sng" algn="ctr">
            <a:gradFill>
              <a:gsLst>
                <a:gs pos="75983">
                  <a:schemeClr val="accent1">
                    <a:alpha val="50000"/>
                  </a:schemeClr>
                </a:gs>
                <a:gs pos="26000">
                  <a:schemeClr val="accent1">
                    <a:alpha val="50000"/>
                  </a:schemeClr>
                </a:gs>
                <a:gs pos="53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Freeform 187">
            <a:extLst>
              <a:ext uri="{FF2B5EF4-FFF2-40B4-BE49-F238E27FC236}">
                <a16:creationId xmlns="" xmlns:a16="http://schemas.microsoft.com/office/drawing/2014/main" id="{D0D29D19-A775-44FB-92FE-89CF39560468}"/>
              </a:ext>
            </a:extLst>
          </p:cNvPr>
          <p:cNvSpPr/>
          <p:nvPr/>
        </p:nvSpPr>
        <p:spPr>
          <a:xfrm>
            <a:off x="2920988" y="3125223"/>
            <a:ext cx="386779" cy="442132"/>
          </a:xfrm>
          <a:custGeom>
            <a:avLst/>
            <a:gdLst>
              <a:gd name="connsiteX0" fmla="*/ 172635 w 532026"/>
              <a:gd name="connsiteY0" fmla="*/ 362738 h 608164"/>
              <a:gd name="connsiteX1" fmla="*/ 222761 w 532026"/>
              <a:gd name="connsiteY1" fmla="*/ 521126 h 608164"/>
              <a:gd name="connsiteX2" fmla="*/ 229681 w 532026"/>
              <a:gd name="connsiteY2" fmla="*/ 542512 h 608164"/>
              <a:gd name="connsiteX3" fmla="*/ 252126 w 532026"/>
              <a:gd name="connsiteY3" fmla="*/ 479007 h 608164"/>
              <a:gd name="connsiteX4" fmla="*/ 265592 w 532026"/>
              <a:gd name="connsiteY4" fmla="*/ 403643 h 608164"/>
              <a:gd name="connsiteX5" fmla="*/ 265686 w 532026"/>
              <a:gd name="connsiteY5" fmla="*/ 403643 h 608164"/>
              <a:gd name="connsiteX6" fmla="*/ 265779 w 532026"/>
              <a:gd name="connsiteY6" fmla="*/ 403643 h 608164"/>
              <a:gd name="connsiteX7" fmla="*/ 265966 w 532026"/>
              <a:gd name="connsiteY7" fmla="*/ 403643 h 608164"/>
              <a:gd name="connsiteX8" fmla="*/ 266060 w 532026"/>
              <a:gd name="connsiteY8" fmla="*/ 403643 h 608164"/>
              <a:gd name="connsiteX9" fmla="*/ 279620 w 532026"/>
              <a:gd name="connsiteY9" fmla="*/ 479007 h 608164"/>
              <a:gd name="connsiteX10" fmla="*/ 302064 w 532026"/>
              <a:gd name="connsiteY10" fmla="*/ 542512 h 608164"/>
              <a:gd name="connsiteX11" fmla="*/ 308985 w 532026"/>
              <a:gd name="connsiteY11" fmla="*/ 521126 h 608164"/>
              <a:gd name="connsiteX12" fmla="*/ 359111 w 532026"/>
              <a:gd name="connsiteY12" fmla="*/ 362738 h 608164"/>
              <a:gd name="connsiteX13" fmla="*/ 463103 w 532026"/>
              <a:gd name="connsiteY13" fmla="*/ 412888 h 608164"/>
              <a:gd name="connsiteX14" fmla="*/ 532026 w 532026"/>
              <a:gd name="connsiteY14" fmla="*/ 608164 h 608164"/>
              <a:gd name="connsiteX15" fmla="*/ 266340 w 532026"/>
              <a:gd name="connsiteY15" fmla="*/ 608164 h 608164"/>
              <a:gd name="connsiteX16" fmla="*/ 265686 w 532026"/>
              <a:gd name="connsiteY16" fmla="*/ 608164 h 608164"/>
              <a:gd name="connsiteX17" fmla="*/ 0 w 532026"/>
              <a:gd name="connsiteY17" fmla="*/ 608164 h 608164"/>
              <a:gd name="connsiteX18" fmla="*/ 68642 w 532026"/>
              <a:gd name="connsiteY18" fmla="*/ 412888 h 608164"/>
              <a:gd name="connsiteX19" fmla="*/ 172635 w 532026"/>
              <a:gd name="connsiteY19" fmla="*/ 362738 h 608164"/>
              <a:gd name="connsiteX20" fmla="*/ 230575 w 532026"/>
              <a:gd name="connsiteY20" fmla="*/ 133250 h 608164"/>
              <a:gd name="connsiteX21" fmla="*/ 224215 w 532026"/>
              <a:gd name="connsiteY21" fmla="*/ 133810 h 608164"/>
              <a:gd name="connsiteX22" fmla="*/ 218043 w 532026"/>
              <a:gd name="connsiteY22" fmla="*/ 139506 h 608164"/>
              <a:gd name="connsiteX23" fmla="*/ 223000 w 532026"/>
              <a:gd name="connsiteY23" fmla="*/ 146323 h 608164"/>
              <a:gd name="connsiteX24" fmla="*/ 232071 w 532026"/>
              <a:gd name="connsiteY24" fmla="*/ 148097 h 608164"/>
              <a:gd name="connsiteX25" fmla="*/ 241611 w 532026"/>
              <a:gd name="connsiteY25" fmla="*/ 158929 h 608164"/>
              <a:gd name="connsiteX26" fmla="*/ 241330 w 532026"/>
              <a:gd name="connsiteY26" fmla="*/ 162291 h 608164"/>
              <a:gd name="connsiteX27" fmla="*/ 232258 w 532026"/>
              <a:gd name="connsiteY27" fmla="*/ 214209 h 608164"/>
              <a:gd name="connsiteX28" fmla="*/ 227582 w 532026"/>
              <a:gd name="connsiteY28" fmla="*/ 244090 h 608164"/>
              <a:gd name="connsiteX29" fmla="*/ 250776 w 532026"/>
              <a:gd name="connsiteY29" fmla="*/ 274064 h 608164"/>
              <a:gd name="connsiteX30" fmla="*/ 270977 w 532026"/>
              <a:gd name="connsiteY30" fmla="*/ 275185 h 608164"/>
              <a:gd name="connsiteX31" fmla="*/ 307638 w 532026"/>
              <a:gd name="connsiteY31" fmla="*/ 258750 h 608164"/>
              <a:gd name="connsiteX32" fmla="*/ 311566 w 532026"/>
              <a:gd name="connsiteY32" fmla="*/ 252214 h 608164"/>
              <a:gd name="connsiteX33" fmla="*/ 305206 w 532026"/>
              <a:gd name="connsiteY33" fmla="*/ 246798 h 608164"/>
              <a:gd name="connsiteX34" fmla="*/ 297350 w 532026"/>
              <a:gd name="connsiteY34" fmla="*/ 250813 h 608164"/>
              <a:gd name="connsiteX35" fmla="*/ 286969 w 532026"/>
              <a:gd name="connsiteY35" fmla="*/ 253708 h 608164"/>
              <a:gd name="connsiteX36" fmla="*/ 278646 w 532026"/>
              <a:gd name="connsiteY36" fmla="*/ 247731 h 608164"/>
              <a:gd name="connsiteX37" fmla="*/ 277710 w 532026"/>
              <a:gd name="connsiteY37" fmla="*/ 238114 h 608164"/>
              <a:gd name="connsiteX38" fmla="*/ 281077 w 532026"/>
              <a:gd name="connsiteY38" fmla="*/ 218411 h 608164"/>
              <a:gd name="connsiteX39" fmla="*/ 291926 w 532026"/>
              <a:gd name="connsiteY39" fmla="*/ 159022 h 608164"/>
              <a:gd name="connsiteX40" fmla="*/ 293703 w 532026"/>
              <a:gd name="connsiteY40" fmla="*/ 142868 h 608164"/>
              <a:gd name="connsiteX41" fmla="*/ 283228 w 532026"/>
              <a:gd name="connsiteY41" fmla="*/ 133250 h 608164"/>
              <a:gd name="connsiteX42" fmla="*/ 256200 w 532026"/>
              <a:gd name="connsiteY42" fmla="*/ 133250 h 608164"/>
              <a:gd name="connsiteX43" fmla="*/ 272005 w 532026"/>
              <a:gd name="connsiteY43" fmla="*/ 65084 h 608164"/>
              <a:gd name="connsiteX44" fmla="*/ 244042 w 532026"/>
              <a:gd name="connsiteY44" fmla="*/ 92817 h 608164"/>
              <a:gd name="connsiteX45" fmla="*/ 271912 w 532026"/>
              <a:gd name="connsiteY45" fmla="*/ 120924 h 608164"/>
              <a:gd name="connsiteX46" fmla="*/ 299408 w 532026"/>
              <a:gd name="connsiteY46" fmla="*/ 93191 h 608164"/>
              <a:gd name="connsiteX47" fmla="*/ 272005 w 532026"/>
              <a:gd name="connsiteY47" fmla="*/ 65084 h 608164"/>
              <a:gd name="connsiteX48" fmla="*/ 264898 w 532026"/>
              <a:gd name="connsiteY48" fmla="*/ 0 h 608164"/>
              <a:gd name="connsiteX49" fmla="*/ 385355 w 532026"/>
              <a:gd name="connsiteY49" fmla="*/ 49863 h 608164"/>
              <a:gd name="connsiteX50" fmla="*/ 385355 w 532026"/>
              <a:gd name="connsiteY50" fmla="*/ 290405 h 608164"/>
              <a:gd name="connsiteX51" fmla="*/ 178576 w 532026"/>
              <a:gd name="connsiteY51" fmla="*/ 316644 h 608164"/>
              <a:gd name="connsiteX52" fmla="*/ 178202 w 532026"/>
              <a:gd name="connsiteY52" fmla="*/ 316458 h 608164"/>
              <a:gd name="connsiteX53" fmla="*/ 105816 w 532026"/>
              <a:gd name="connsiteY53" fmla="*/ 336254 h 608164"/>
              <a:gd name="connsiteX54" fmla="*/ 103945 w 532026"/>
              <a:gd name="connsiteY54" fmla="*/ 323741 h 608164"/>
              <a:gd name="connsiteX55" fmla="*/ 138923 w 532026"/>
              <a:gd name="connsiteY55" fmla="*/ 284149 h 608164"/>
              <a:gd name="connsiteX56" fmla="*/ 137239 w 532026"/>
              <a:gd name="connsiteY56" fmla="*/ 282842 h 608164"/>
              <a:gd name="connsiteX57" fmla="*/ 144441 w 532026"/>
              <a:gd name="connsiteY57" fmla="*/ 49863 h 608164"/>
              <a:gd name="connsiteX58" fmla="*/ 264898 w 532026"/>
              <a:gd name="connsiteY58" fmla="*/ 0 h 6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32026" h="608164">
                <a:moveTo>
                  <a:pt x="172635" y="362738"/>
                </a:moveTo>
                <a:lnTo>
                  <a:pt x="222761" y="521126"/>
                </a:lnTo>
                <a:lnTo>
                  <a:pt x="229681" y="542512"/>
                </a:lnTo>
                <a:lnTo>
                  <a:pt x="252126" y="479007"/>
                </a:lnTo>
                <a:cubicBezTo>
                  <a:pt x="200503" y="407191"/>
                  <a:pt x="255960" y="403829"/>
                  <a:pt x="265592" y="403643"/>
                </a:cubicBezTo>
                <a:lnTo>
                  <a:pt x="265686" y="403643"/>
                </a:lnTo>
                <a:lnTo>
                  <a:pt x="265779" y="403643"/>
                </a:lnTo>
                <a:lnTo>
                  <a:pt x="265966" y="403643"/>
                </a:lnTo>
                <a:lnTo>
                  <a:pt x="266060" y="403643"/>
                </a:lnTo>
                <a:cubicBezTo>
                  <a:pt x="275786" y="403643"/>
                  <a:pt x="331242" y="407191"/>
                  <a:pt x="279620" y="479007"/>
                </a:cubicBezTo>
                <a:lnTo>
                  <a:pt x="302064" y="542512"/>
                </a:lnTo>
                <a:lnTo>
                  <a:pt x="308985" y="521126"/>
                </a:lnTo>
                <a:lnTo>
                  <a:pt x="359111" y="362738"/>
                </a:lnTo>
                <a:cubicBezTo>
                  <a:pt x="359111" y="362738"/>
                  <a:pt x="398014" y="388140"/>
                  <a:pt x="463103" y="412888"/>
                </a:cubicBezTo>
                <a:cubicBezTo>
                  <a:pt x="534645" y="438944"/>
                  <a:pt x="530250" y="497779"/>
                  <a:pt x="532026" y="608164"/>
                </a:cubicBezTo>
                <a:lnTo>
                  <a:pt x="266340" y="608164"/>
                </a:lnTo>
                <a:lnTo>
                  <a:pt x="265686" y="608164"/>
                </a:lnTo>
                <a:lnTo>
                  <a:pt x="0" y="608164"/>
                </a:lnTo>
                <a:cubicBezTo>
                  <a:pt x="1496" y="497779"/>
                  <a:pt x="-2993" y="438944"/>
                  <a:pt x="68642" y="412888"/>
                </a:cubicBezTo>
                <a:cubicBezTo>
                  <a:pt x="133731" y="388140"/>
                  <a:pt x="172635" y="362738"/>
                  <a:pt x="172635" y="362738"/>
                </a:cubicBezTo>
                <a:close/>
                <a:moveTo>
                  <a:pt x="230575" y="133250"/>
                </a:moveTo>
                <a:cubicBezTo>
                  <a:pt x="228517" y="133250"/>
                  <a:pt x="226366" y="133437"/>
                  <a:pt x="224215" y="133810"/>
                </a:cubicBezTo>
                <a:cubicBezTo>
                  <a:pt x="220287" y="134557"/>
                  <a:pt x="218417" y="136518"/>
                  <a:pt x="218043" y="139506"/>
                </a:cubicBezTo>
                <a:cubicBezTo>
                  <a:pt x="217762" y="142214"/>
                  <a:pt x="219259" y="145109"/>
                  <a:pt x="223000" y="146323"/>
                </a:cubicBezTo>
                <a:cubicBezTo>
                  <a:pt x="225899" y="147443"/>
                  <a:pt x="228985" y="147724"/>
                  <a:pt x="232071" y="148097"/>
                </a:cubicBezTo>
                <a:cubicBezTo>
                  <a:pt x="239366" y="149124"/>
                  <a:pt x="241611" y="151739"/>
                  <a:pt x="241611" y="158929"/>
                </a:cubicBezTo>
                <a:cubicBezTo>
                  <a:pt x="241611" y="160050"/>
                  <a:pt x="241611" y="161170"/>
                  <a:pt x="241330" y="162291"/>
                </a:cubicBezTo>
                <a:cubicBezTo>
                  <a:pt x="238337" y="179566"/>
                  <a:pt x="235251" y="196934"/>
                  <a:pt x="232258" y="214209"/>
                </a:cubicBezTo>
                <a:cubicBezTo>
                  <a:pt x="230481" y="224013"/>
                  <a:pt x="228985" y="234098"/>
                  <a:pt x="227582" y="244090"/>
                </a:cubicBezTo>
                <a:cubicBezTo>
                  <a:pt x="225618" y="258750"/>
                  <a:pt x="239740" y="272477"/>
                  <a:pt x="250776" y="274064"/>
                </a:cubicBezTo>
                <a:cubicBezTo>
                  <a:pt x="257416" y="275091"/>
                  <a:pt x="264243" y="275371"/>
                  <a:pt x="270977" y="275185"/>
                </a:cubicBezTo>
                <a:cubicBezTo>
                  <a:pt x="285473" y="275091"/>
                  <a:pt x="297537" y="269022"/>
                  <a:pt x="307638" y="258750"/>
                </a:cubicBezTo>
                <a:cubicBezTo>
                  <a:pt x="309415" y="257069"/>
                  <a:pt x="310911" y="254548"/>
                  <a:pt x="311566" y="252214"/>
                </a:cubicBezTo>
                <a:cubicBezTo>
                  <a:pt x="312501" y="248105"/>
                  <a:pt x="309134" y="245210"/>
                  <a:pt x="305206" y="246798"/>
                </a:cubicBezTo>
                <a:cubicBezTo>
                  <a:pt x="302400" y="247918"/>
                  <a:pt x="300062" y="249786"/>
                  <a:pt x="297350" y="250813"/>
                </a:cubicBezTo>
                <a:cubicBezTo>
                  <a:pt x="293983" y="252027"/>
                  <a:pt x="290429" y="253334"/>
                  <a:pt x="286969" y="253708"/>
                </a:cubicBezTo>
                <a:cubicBezTo>
                  <a:pt x="282761" y="254175"/>
                  <a:pt x="279581" y="251840"/>
                  <a:pt x="278646" y="247731"/>
                </a:cubicBezTo>
                <a:cubicBezTo>
                  <a:pt x="277897" y="244557"/>
                  <a:pt x="277336" y="241195"/>
                  <a:pt x="277710" y="238114"/>
                </a:cubicBezTo>
                <a:cubicBezTo>
                  <a:pt x="278646" y="231484"/>
                  <a:pt x="279861" y="225041"/>
                  <a:pt x="281077" y="218411"/>
                </a:cubicBezTo>
                <a:cubicBezTo>
                  <a:pt x="284725" y="198615"/>
                  <a:pt x="288465" y="178818"/>
                  <a:pt x="291926" y="159022"/>
                </a:cubicBezTo>
                <a:cubicBezTo>
                  <a:pt x="292955" y="153700"/>
                  <a:pt x="293796" y="148190"/>
                  <a:pt x="293703" y="142868"/>
                </a:cubicBezTo>
                <a:cubicBezTo>
                  <a:pt x="293609" y="136425"/>
                  <a:pt x="289681" y="133250"/>
                  <a:pt x="283228" y="133250"/>
                </a:cubicBezTo>
                <a:lnTo>
                  <a:pt x="256200" y="133250"/>
                </a:lnTo>
                <a:close/>
                <a:moveTo>
                  <a:pt x="272005" y="65084"/>
                </a:moveTo>
                <a:cubicBezTo>
                  <a:pt x="256668" y="65084"/>
                  <a:pt x="244229" y="77223"/>
                  <a:pt x="244042" y="92817"/>
                </a:cubicBezTo>
                <a:cubicBezTo>
                  <a:pt x="243949" y="108225"/>
                  <a:pt x="256387" y="120831"/>
                  <a:pt x="271912" y="120924"/>
                </a:cubicBezTo>
                <a:cubicBezTo>
                  <a:pt x="286876" y="121111"/>
                  <a:pt x="299314" y="108505"/>
                  <a:pt x="299408" y="93191"/>
                </a:cubicBezTo>
                <a:cubicBezTo>
                  <a:pt x="299595" y="77597"/>
                  <a:pt x="287343" y="65177"/>
                  <a:pt x="272005" y="65084"/>
                </a:cubicBezTo>
                <a:close/>
                <a:moveTo>
                  <a:pt x="264898" y="0"/>
                </a:moveTo>
                <a:cubicBezTo>
                  <a:pt x="308480" y="0"/>
                  <a:pt x="352061" y="16621"/>
                  <a:pt x="385355" y="49863"/>
                </a:cubicBezTo>
                <a:cubicBezTo>
                  <a:pt x="451943" y="116255"/>
                  <a:pt x="451943" y="223920"/>
                  <a:pt x="385355" y="290405"/>
                </a:cubicBezTo>
                <a:cubicBezTo>
                  <a:pt x="329241" y="346339"/>
                  <a:pt x="243855" y="355116"/>
                  <a:pt x="178576" y="316644"/>
                </a:cubicBezTo>
                <a:lnTo>
                  <a:pt x="178202" y="316458"/>
                </a:lnTo>
                <a:cubicBezTo>
                  <a:pt x="152577" y="335880"/>
                  <a:pt x="124988" y="339242"/>
                  <a:pt x="105816" y="336254"/>
                </a:cubicBezTo>
                <a:cubicBezTo>
                  <a:pt x="99456" y="335227"/>
                  <a:pt x="98147" y="326636"/>
                  <a:pt x="103945" y="323741"/>
                </a:cubicBezTo>
                <a:cubicBezTo>
                  <a:pt x="121528" y="315150"/>
                  <a:pt x="132470" y="297969"/>
                  <a:pt x="138923" y="284149"/>
                </a:cubicBezTo>
                <a:lnTo>
                  <a:pt x="137239" y="282842"/>
                </a:lnTo>
                <a:cubicBezTo>
                  <a:pt x="77946" y="215983"/>
                  <a:pt x="80378" y="113827"/>
                  <a:pt x="144441" y="49863"/>
                </a:cubicBezTo>
                <a:cubicBezTo>
                  <a:pt x="177735" y="16621"/>
                  <a:pt x="221317" y="0"/>
                  <a:pt x="264898" y="0"/>
                </a:cubicBezTo>
                <a:close/>
              </a:path>
            </a:pathLst>
          </a:custGeom>
          <a:gradFill>
            <a:gsLst>
              <a:gs pos="22000">
                <a:schemeClr val="accent1">
                  <a:alpha val="36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="" xmlns:a16="http://schemas.microsoft.com/office/drawing/2014/main" id="{1E2CB270-CB1D-49C8-9CCB-A55FCA9A143B}"/>
              </a:ext>
            </a:extLst>
          </p:cNvPr>
          <p:cNvSpPr/>
          <p:nvPr/>
        </p:nvSpPr>
        <p:spPr>
          <a:xfrm>
            <a:off x="2316200" y="3813052"/>
            <a:ext cx="1593385" cy="7921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白发渔樵江渚上</a:t>
            </a:r>
            <a:endParaRPr lang="en-US" altLang="zh-CN"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惯看秋月春风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="" xmlns:a16="http://schemas.microsoft.com/office/drawing/2014/main" id="{95613B24-199E-4A1D-A147-6BE2EB6D057D}"/>
              </a:ext>
            </a:extLst>
          </p:cNvPr>
          <p:cNvSpPr/>
          <p:nvPr/>
        </p:nvSpPr>
        <p:spPr>
          <a:xfrm>
            <a:off x="1947684" y="4922895"/>
            <a:ext cx="2330420" cy="147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="" xmlns:a16="http://schemas.microsoft.com/office/drawing/2014/main" id="{4A4D10F8-A0CE-4B46-B265-5B6B1797679D}"/>
              </a:ext>
            </a:extLst>
          </p:cNvPr>
          <p:cNvSpPr/>
          <p:nvPr/>
        </p:nvSpPr>
        <p:spPr>
          <a:xfrm>
            <a:off x="5689325" y="2930623"/>
            <a:ext cx="813350" cy="813350"/>
          </a:xfrm>
          <a:prstGeom prst="ellipse">
            <a:avLst/>
          </a:prstGeom>
          <a:noFill/>
          <a:ln w="25400" cap="flat" cmpd="sng" algn="ctr">
            <a:gradFill>
              <a:gsLst>
                <a:gs pos="75983">
                  <a:schemeClr val="accent1">
                    <a:alpha val="50000"/>
                  </a:schemeClr>
                </a:gs>
                <a:gs pos="26000">
                  <a:schemeClr val="accent1">
                    <a:alpha val="50000"/>
                  </a:schemeClr>
                </a:gs>
                <a:gs pos="53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0" name="Freeform 187">
            <a:extLst>
              <a:ext uri="{FF2B5EF4-FFF2-40B4-BE49-F238E27FC236}">
                <a16:creationId xmlns="" xmlns:a16="http://schemas.microsoft.com/office/drawing/2014/main" id="{2CBD1B96-D5E6-4D7E-A4BE-08B930777F47}"/>
              </a:ext>
            </a:extLst>
          </p:cNvPr>
          <p:cNvSpPr/>
          <p:nvPr/>
        </p:nvSpPr>
        <p:spPr>
          <a:xfrm>
            <a:off x="5876419" y="3161833"/>
            <a:ext cx="442132" cy="368910"/>
          </a:xfrm>
          <a:custGeom>
            <a:avLst/>
            <a:gdLst>
              <a:gd name="connsiteX0" fmla="*/ 409335 w 603951"/>
              <a:gd name="connsiteY0" fmla="*/ 174560 h 503930"/>
              <a:gd name="connsiteX1" fmla="*/ 434158 w 603951"/>
              <a:gd name="connsiteY1" fmla="*/ 174560 h 503930"/>
              <a:gd name="connsiteX2" fmla="*/ 434158 w 603951"/>
              <a:gd name="connsiteY2" fmla="*/ 196395 h 503930"/>
              <a:gd name="connsiteX3" fmla="*/ 469904 w 603951"/>
              <a:gd name="connsiteY3" fmla="*/ 204335 h 503930"/>
              <a:gd name="connsiteX4" fmla="*/ 461960 w 603951"/>
              <a:gd name="connsiteY4" fmla="*/ 232125 h 503930"/>
              <a:gd name="connsiteX5" fmla="*/ 427208 w 603951"/>
              <a:gd name="connsiteY5" fmla="*/ 224185 h 503930"/>
              <a:gd name="connsiteX6" fmla="*/ 405363 w 603951"/>
              <a:gd name="connsiteY6" fmla="*/ 238080 h 503930"/>
              <a:gd name="connsiteX7" fmla="*/ 435151 w 603951"/>
              <a:gd name="connsiteY7" fmla="*/ 258922 h 503930"/>
              <a:gd name="connsiteX8" fmla="*/ 476854 w 603951"/>
              <a:gd name="connsiteY8" fmla="*/ 305569 h 503930"/>
              <a:gd name="connsiteX9" fmla="*/ 432172 w 603951"/>
              <a:gd name="connsiteY9" fmla="*/ 351224 h 503930"/>
              <a:gd name="connsiteX10" fmla="*/ 432172 w 603951"/>
              <a:gd name="connsiteY10" fmla="*/ 376036 h 503930"/>
              <a:gd name="connsiteX11" fmla="*/ 408342 w 603951"/>
              <a:gd name="connsiteY11" fmla="*/ 376036 h 503930"/>
              <a:gd name="connsiteX12" fmla="*/ 408342 w 603951"/>
              <a:gd name="connsiteY12" fmla="*/ 353209 h 503930"/>
              <a:gd name="connsiteX13" fmla="*/ 366639 w 603951"/>
              <a:gd name="connsiteY13" fmla="*/ 342291 h 503930"/>
              <a:gd name="connsiteX14" fmla="*/ 373589 w 603951"/>
              <a:gd name="connsiteY14" fmla="*/ 313509 h 503930"/>
              <a:gd name="connsiteX15" fmla="*/ 414300 w 603951"/>
              <a:gd name="connsiteY15" fmla="*/ 324426 h 503930"/>
              <a:gd name="connsiteX16" fmla="*/ 438130 w 603951"/>
              <a:gd name="connsiteY16" fmla="*/ 308546 h 503930"/>
              <a:gd name="connsiteX17" fmla="*/ 412314 w 603951"/>
              <a:gd name="connsiteY17" fmla="*/ 287704 h 503930"/>
              <a:gd name="connsiteX18" fmla="*/ 367632 w 603951"/>
              <a:gd name="connsiteY18" fmla="*/ 242050 h 503930"/>
              <a:gd name="connsiteX19" fmla="*/ 409335 w 603951"/>
              <a:gd name="connsiteY19" fmla="*/ 198380 h 503930"/>
              <a:gd name="connsiteX20" fmla="*/ 23849 w 603951"/>
              <a:gd name="connsiteY20" fmla="*/ 147802 h 503930"/>
              <a:gd name="connsiteX21" fmla="*/ 179857 w 603951"/>
              <a:gd name="connsiteY21" fmla="*/ 147802 h 503930"/>
              <a:gd name="connsiteX22" fmla="*/ 202712 w 603951"/>
              <a:gd name="connsiteY22" fmla="*/ 171610 h 503930"/>
              <a:gd name="connsiteX23" fmla="*/ 202712 w 603951"/>
              <a:gd name="connsiteY23" fmla="*/ 321402 h 503930"/>
              <a:gd name="connsiteX24" fmla="*/ 178864 w 603951"/>
              <a:gd name="connsiteY24" fmla="*/ 345210 h 503930"/>
              <a:gd name="connsiteX25" fmla="*/ 159984 w 603951"/>
              <a:gd name="connsiteY25" fmla="*/ 336282 h 503930"/>
              <a:gd name="connsiteX26" fmla="*/ 151041 w 603951"/>
              <a:gd name="connsiteY26" fmla="*/ 481114 h 503930"/>
              <a:gd name="connsiteX27" fmla="*/ 126198 w 603951"/>
              <a:gd name="connsiteY27" fmla="*/ 503930 h 503930"/>
              <a:gd name="connsiteX28" fmla="*/ 77508 w 603951"/>
              <a:gd name="connsiteY28" fmla="*/ 503930 h 503930"/>
              <a:gd name="connsiteX29" fmla="*/ 52665 w 603951"/>
              <a:gd name="connsiteY29" fmla="*/ 481114 h 503930"/>
              <a:gd name="connsiteX30" fmla="*/ 42729 w 603951"/>
              <a:gd name="connsiteY30" fmla="*/ 336282 h 503930"/>
              <a:gd name="connsiteX31" fmla="*/ 24842 w 603951"/>
              <a:gd name="connsiteY31" fmla="*/ 345210 h 503930"/>
              <a:gd name="connsiteX32" fmla="*/ 994 w 603951"/>
              <a:gd name="connsiteY32" fmla="*/ 321402 h 503930"/>
              <a:gd name="connsiteX33" fmla="*/ 0 w 603951"/>
              <a:gd name="connsiteY33" fmla="*/ 171610 h 503930"/>
              <a:gd name="connsiteX34" fmla="*/ 23849 w 603951"/>
              <a:gd name="connsiteY34" fmla="*/ 147802 h 503930"/>
              <a:gd name="connsiteX35" fmla="*/ 421189 w 603951"/>
              <a:gd name="connsiteY35" fmla="*/ 144915 h 503930"/>
              <a:gd name="connsiteX36" fmla="*/ 291070 w 603951"/>
              <a:gd name="connsiteY36" fmla="*/ 275856 h 503930"/>
              <a:gd name="connsiteX37" fmla="*/ 421189 w 603951"/>
              <a:gd name="connsiteY37" fmla="*/ 405804 h 503930"/>
              <a:gd name="connsiteX38" fmla="*/ 552301 w 603951"/>
              <a:gd name="connsiteY38" fmla="*/ 275856 h 503930"/>
              <a:gd name="connsiteX39" fmla="*/ 421189 w 603951"/>
              <a:gd name="connsiteY39" fmla="*/ 144915 h 503930"/>
              <a:gd name="connsiteX40" fmla="*/ 421189 w 603951"/>
              <a:gd name="connsiteY40" fmla="*/ 93332 h 503930"/>
              <a:gd name="connsiteX41" fmla="*/ 603951 w 603951"/>
              <a:gd name="connsiteY41" fmla="*/ 275856 h 503930"/>
              <a:gd name="connsiteX42" fmla="*/ 421189 w 603951"/>
              <a:gd name="connsiteY42" fmla="*/ 458379 h 503930"/>
              <a:gd name="connsiteX43" fmla="*/ 238427 w 603951"/>
              <a:gd name="connsiteY43" fmla="*/ 275856 h 503930"/>
              <a:gd name="connsiteX44" fmla="*/ 421189 w 603951"/>
              <a:gd name="connsiteY44" fmla="*/ 93332 h 503930"/>
              <a:gd name="connsiteX45" fmla="*/ 101854 w 603951"/>
              <a:gd name="connsiteY45" fmla="*/ 0 h 503930"/>
              <a:gd name="connsiteX46" fmla="*/ 167872 w 603951"/>
              <a:gd name="connsiteY46" fmla="*/ 66018 h 503930"/>
              <a:gd name="connsiteX47" fmla="*/ 101854 w 603951"/>
              <a:gd name="connsiteY47" fmla="*/ 132036 h 503930"/>
              <a:gd name="connsiteX48" fmla="*/ 35836 w 603951"/>
              <a:gd name="connsiteY48" fmla="*/ 66018 h 503930"/>
              <a:gd name="connsiteX49" fmla="*/ 101854 w 603951"/>
              <a:gd name="connsiteY49" fmla="*/ 0 h 5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3951" h="503930">
                <a:moveTo>
                  <a:pt x="409335" y="174560"/>
                </a:moveTo>
                <a:lnTo>
                  <a:pt x="434158" y="174560"/>
                </a:lnTo>
                <a:lnTo>
                  <a:pt x="434158" y="196395"/>
                </a:lnTo>
                <a:cubicBezTo>
                  <a:pt x="450045" y="197387"/>
                  <a:pt x="461960" y="200365"/>
                  <a:pt x="469904" y="204335"/>
                </a:cubicBezTo>
                <a:lnTo>
                  <a:pt x="461960" y="232125"/>
                </a:lnTo>
                <a:cubicBezTo>
                  <a:pt x="456003" y="230140"/>
                  <a:pt x="445080" y="224185"/>
                  <a:pt x="427208" y="224185"/>
                </a:cubicBezTo>
                <a:cubicBezTo>
                  <a:pt x="410328" y="224185"/>
                  <a:pt x="405363" y="231132"/>
                  <a:pt x="405363" y="238080"/>
                </a:cubicBezTo>
                <a:cubicBezTo>
                  <a:pt x="405363" y="246019"/>
                  <a:pt x="414300" y="250982"/>
                  <a:pt x="435151" y="258922"/>
                </a:cubicBezTo>
                <a:cubicBezTo>
                  <a:pt x="464939" y="269839"/>
                  <a:pt x="476854" y="283734"/>
                  <a:pt x="476854" y="305569"/>
                </a:cubicBezTo>
                <a:cubicBezTo>
                  <a:pt x="476854" y="327404"/>
                  <a:pt x="460967" y="346261"/>
                  <a:pt x="432172" y="351224"/>
                </a:cubicBezTo>
                <a:lnTo>
                  <a:pt x="432172" y="376036"/>
                </a:lnTo>
                <a:lnTo>
                  <a:pt x="408342" y="376036"/>
                </a:lnTo>
                <a:lnTo>
                  <a:pt x="408342" y="353209"/>
                </a:lnTo>
                <a:cubicBezTo>
                  <a:pt x="391462" y="352216"/>
                  <a:pt x="375575" y="348246"/>
                  <a:pt x="366639" y="342291"/>
                </a:cubicBezTo>
                <a:lnTo>
                  <a:pt x="373589" y="313509"/>
                </a:lnTo>
                <a:cubicBezTo>
                  <a:pt x="383519" y="319464"/>
                  <a:pt x="398413" y="324426"/>
                  <a:pt x="414300" y="324426"/>
                </a:cubicBezTo>
                <a:cubicBezTo>
                  <a:pt x="429193" y="324426"/>
                  <a:pt x="438130" y="318471"/>
                  <a:pt x="438130" y="308546"/>
                </a:cubicBezTo>
                <a:cubicBezTo>
                  <a:pt x="438130" y="299614"/>
                  <a:pt x="430186" y="293659"/>
                  <a:pt x="412314" y="287704"/>
                </a:cubicBezTo>
                <a:cubicBezTo>
                  <a:pt x="385505" y="278772"/>
                  <a:pt x="367632" y="265869"/>
                  <a:pt x="367632" y="242050"/>
                </a:cubicBezTo>
                <a:cubicBezTo>
                  <a:pt x="367632" y="220215"/>
                  <a:pt x="383519" y="203342"/>
                  <a:pt x="409335" y="198380"/>
                </a:cubicBezTo>
                <a:close/>
                <a:moveTo>
                  <a:pt x="23849" y="147802"/>
                </a:moveTo>
                <a:cubicBezTo>
                  <a:pt x="34779" y="147802"/>
                  <a:pt x="178864" y="147802"/>
                  <a:pt x="179857" y="147802"/>
                </a:cubicBezTo>
                <a:cubicBezTo>
                  <a:pt x="192775" y="147802"/>
                  <a:pt x="203706" y="158714"/>
                  <a:pt x="202712" y="171610"/>
                </a:cubicBezTo>
                <a:lnTo>
                  <a:pt x="202712" y="321402"/>
                </a:lnTo>
                <a:cubicBezTo>
                  <a:pt x="202712" y="334298"/>
                  <a:pt x="191782" y="345210"/>
                  <a:pt x="178864" y="345210"/>
                </a:cubicBezTo>
                <a:cubicBezTo>
                  <a:pt x="170914" y="345210"/>
                  <a:pt x="164952" y="341242"/>
                  <a:pt x="159984" y="336282"/>
                </a:cubicBezTo>
                <a:lnTo>
                  <a:pt x="151041" y="481114"/>
                </a:lnTo>
                <a:cubicBezTo>
                  <a:pt x="150047" y="494010"/>
                  <a:pt x="139116" y="503930"/>
                  <a:pt x="126198" y="503930"/>
                </a:cubicBezTo>
                <a:lnTo>
                  <a:pt x="77508" y="503930"/>
                </a:lnTo>
                <a:cubicBezTo>
                  <a:pt x="63596" y="503930"/>
                  <a:pt x="53659" y="495002"/>
                  <a:pt x="52665" y="481114"/>
                </a:cubicBezTo>
                <a:lnTo>
                  <a:pt x="42729" y="336282"/>
                </a:lnTo>
                <a:cubicBezTo>
                  <a:pt x="38754" y="341242"/>
                  <a:pt x="31798" y="345210"/>
                  <a:pt x="24842" y="345210"/>
                </a:cubicBezTo>
                <a:cubicBezTo>
                  <a:pt x="10931" y="345210"/>
                  <a:pt x="994" y="334298"/>
                  <a:pt x="994" y="321402"/>
                </a:cubicBezTo>
                <a:lnTo>
                  <a:pt x="0" y="171610"/>
                </a:lnTo>
                <a:cubicBezTo>
                  <a:pt x="0" y="158714"/>
                  <a:pt x="10931" y="147802"/>
                  <a:pt x="23849" y="147802"/>
                </a:cubicBezTo>
                <a:close/>
                <a:moveTo>
                  <a:pt x="421189" y="144915"/>
                </a:moveTo>
                <a:cubicBezTo>
                  <a:pt x="349673" y="144915"/>
                  <a:pt x="291070" y="203441"/>
                  <a:pt x="291070" y="275856"/>
                </a:cubicBezTo>
                <a:cubicBezTo>
                  <a:pt x="291070" y="347278"/>
                  <a:pt x="349673" y="405804"/>
                  <a:pt x="421189" y="405804"/>
                </a:cubicBezTo>
                <a:cubicBezTo>
                  <a:pt x="493698" y="405804"/>
                  <a:pt x="552301" y="347278"/>
                  <a:pt x="552301" y="275856"/>
                </a:cubicBezTo>
                <a:cubicBezTo>
                  <a:pt x="552301" y="203441"/>
                  <a:pt x="493698" y="144915"/>
                  <a:pt x="421189" y="144915"/>
                </a:cubicBezTo>
                <a:close/>
                <a:moveTo>
                  <a:pt x="421189" y="93332"/>
                </a:moveTo>
                <a:cubicBezTo>
                  <a:pt x="522503" y="93332"/>
                  <a:pt x="603951" y="174674"/>
                  <a:pt x="603951" y="275856"/>
                </a:cubicBezTo>
                <a:cubicBezTo>
                  <a:pt x="603951" y="376045"/>
                  <a:pt x="522503" y="458379"/>
                  <a:pt x="421189" y="458379"/>
                </a:cubicBezTo>
                <a:cubicBezTo>
                  <a:pt x="320869" y="458379"/>
                  <a:pt x="238427" y="376045"/>
                  <a:pt x="238427" y="275856"/>
                </a:cubicBezTo>
                <a:cubicBezTo>
                  <a:pt x="238427" y="174674"/>
                  <a:pt x="320869" y="93332"/>
                  <a:pt x="421189" y="93332"/>
                </a:cubicBezTo>
                <a:close/>
                <a:moveTo>
                  <a:pt x="101854" y="0"/>
                </a:moveTo>
                <a:cubicBezTo>
                  <a:pt x="138315" y="0"/>
                  <a:pt x="167872" y="29557"/>
                  <a:pt x="167872" y="66018"/>
                </a:cubicBezTo>
                <a:cubicBezTo>
                  <a:pt x="167872" y="102479"/>
                  <a:pt x="138315" y="132036"/>
                  <a:pt x="101854" y="132036"/>
                </a:cubicBezTo>
                <a:cubicBezTo>
                  <a:pt x="65393" y="132036"/>
                  <a:pt x="35836" y="102479"/>
                  <a:pt x="35836" y="66018"/>
                </a:cubicBezTo>
                <a:cubicBezTo>
                  <a:pt x="35836" y="29557"/>
                  <a:pt x="65393" y="0"/>
                  <a:pt x="101854" y="0"/>
                </a:cubicBezTo>
                <a:close/>
              </a:path>
            </a:pathLst>
          </a:custGeom>
          <a:gradFill>
            <a:gsLst>
              <a:gs pos="22000">
                <a:schemeClr val="accent1">
                  <a:alpha val="36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="" xmlns:a16="http://schemas.microsoft.com/office/drawing/2014/main" id="{30A408DD-7FDE-4298-950C-54A46FA8F63E}"/>
              </a:ext>
            </a:extLst>
          </p:cNvPr>
          <p:cNvSpPr/>
          <p:nvPr/>
        </p:nvSpPr>
        <p:spPr>
          <a:xfrm>
            <a:off x="5299306" y="3813052"/>
            <a:ext cx="1593386" cy="7921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白发渔樵江渚上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惯看秋月春风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="" xmlns:a16="http://schemas.microsoft.com/office/drawing/2014/main" id="{0D793E84-47FF-47D5-A8D2-E2DD13CF2C95}"/>
              </a:ext>
            </a:extLst>
          </p:cNvPr>
          <p:cNvSpPr/>
          <p:nvPr/>
        </p:nvSpPr>
        <p:spPr>
          <a:xfrm>
            <a:off x="4930790" y="4922895"/>
            <a:ext cx="2330420" cy="147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</a:t>
            </a:r>
            <a:endParaRPr lang="zh-CN" altLang="en-US" sz="1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="" xmlns:a16="http://schemas.microsoft.com/office/drawing/2014/main" id="{239334AB-86D0-4D70-B0B0-40CC6BF6E7CF}"/>
              </a:ext>
            </a:extLst>
          </p:cNvPr>
          <p:cNvSpPr/>
          <p:nvPr/>
        </p:nvSpPr>
        <p:spPr>
          <a:xfrm>
            <a:off x="8672432" y="2930623"/>
            <a:ext cx="813350" cy="813350"/>
          </a:xfrm>
          <a:prstGeom prst="ellipse">
            <a:avLst/>
          </a:prstGeom>
          <a:noFill/>
          <a:ln w="25400" cap="flat" cmpd="sng" algn="ctr">
            <a:gradFill>
              <a:gsLst>
                <a:gs pos="75983">
                  <a:schemeClr val="accent1">
                    <a:alpha val="50000"/>
                  </a:schemeClr>
                </a:gs>
                <a:gs pos="26000">
                  <a:schemeClr val="accent1">
                    <a:alpha val="50000"/>
                  </a:schemeClr>
                </a:gs>
                <a:gs pos="53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4" name="Freeform 187">
            <a:extLst>
              <a:ext uri="{FF2B5EF4-FFF2-40B4-BE49-F238E27FC236}">
                <a16:creationId xmlns="" xmlns:a16="http://schemas.microsoft.com/office/drawing/2014/main" id="{7E1197E0-8EFA-45D4-ABAC-2EF03E8526D4}"/>
              </a:ext>
            </a:extLst>
          </p:cNvPr>
          <p:cNvSpPr/>
          <p:nvPr/>
        </p:nvSpPr>
        <p:spPr>
          <a:xfrm>
            <a:off x="8827582" y="3125223"/>
            <a:ext cx="506020" cy="442120"/>
          </a:xfrm>
          <a:custGeom>
            <a:avLst/>
            <a:gdLst>
              <a:gd name="T0" fmla="*/ 3398 w 3520"/>
              <a:gd name="T1" fmla="*/ 1320 h 3080"/>
              <a:gd name="T2" fmla="*/ 3327 w 3520"/>
              <a:gd name="T3" fmla="*/ 1320 h 3080"/>
              <a:gd name="T4" fmla="*/ 2949 w 3520"/>
              <a:gd name="T5" fmla="*/ 599 h 3080"/>
              <a:gd name="T6" fmla="*/ 2858 w 3520"/>
              <a:gd name="T7" fmla="*/ 547 h 3080"/>
              <a:gd name="T8" fmla="*/ 1973 w 3520"/>
              <a:gd name="T9" fmla="*/ 547 h 3080"/>
              <a:gd name="T10" fmla="*/ 1973 w 3520"/>
              <a:gd name="T11" fmla="*/ 133 h 3080"/>
              <a:gd name="T12" fmla="*/ 1844 w 3520"/>
              <a:gd name="T13" fmla="*/ 0 h 3080"/>
              <a:gd name="T14" fmla="*/ 1671 w 3520"/>
              <a:gd name="T15" fmla="*/ 0 h 3080"/>
              <a:gd name="T16" fmla="*/ 1533 w 3520"/>
              <a:gd name="T17" fmla="*/ 133 h 3080"/>
              <a:gd name="T18" fmla="*/ 1533 w 3520"/>
              <a:gd name="T19" fmla="*/ 547 h 3080"/>
              <a:gd name="T20" fmla="*/ 671 w 3520"/>
              <a:gd name="T21" fmla="*/ 547 h 3080"/>
              <a:gd name="T22" fmla="*/ 580 w 3520"/>
              <a:gd name="T23" fmla="*/ 599 h 3080"/>
              <a:gd name="T24" fmla="*/ 202 w 3520"/>
              <a:gd name="T25" fmla="*/ 1320 h 3080"/>
              <a:gd name="T26" fmla="*/ 144 w 3520"/>
              <a:gd name="T27" fmla="*/ 1320 h 3080"/>
              <a:gd name="T28" fmla="*/ 0 w 3520"/>
              <a:gd name="T29" fmla="*/ 1447 h 3080"/>
              <a:gd name="T30" fmla="*/ 0 w 3520"/>
              <a:gd name="T31" fmla="*/ 1533 h 3080"/>
              <a:gd name="T32" fmla="*/ 660 w 3520"/>
              <a:gd name="T33" fmla="*/ 2193 h 3080"/>
              <a:gd name="T34" fmla="*/ 1320 w 3520"/>
              <a:gd name="T35" fmla="*/ 1533 h 3080"/>
              <a:gd name="T36" fmla="*/ 1320 w 3520"/>
              <a:gd name="T37" fmla="*/ 1447 h 3080"/>
              <a:gd name="T38" fmla="*/ 1198 w 3520"/>
              <a:gd name="T39" fmla="*/ 1320 h 3080"/>
              <a:gd name="T40" fmla="*/ 1127 w 3520"/>
              <a:gd name="T41" fmla="*/ 1320 h 3080"/>
              <a:gd name="T42" fmla="*/ 835 w 3520"/>
              <a:gd name="T43" fmla="*/ 760 h 3080"/>
              <a:gd name="T44" fmla="*/ 1533 w 3520"/>
              <a:gd name="T45" fmla="*/ 760 h 3080"/>
              <a:gd name="T46" fmla="*/ 1533 w 3520"/>
              <a:gd name="T47" fmla="*/ 2640 h 3080"/>
              <a:gd name="T48" fmla="*/ 791 w 3520"/>
              <a:gd name="T49" fmla="*/ 2640 h 3080"/>
              <a:gd name="T50" fmla="*/ 653 w 3520"/>
              <a:gd name="T51" fmla="*/ 2773 h 3080"/>
              <a:gd name="T52" fmla="*/ 653 w 3520"/>
              <a:gd name="T53" fmla="*/ 2947 h 3080"/>
              <a:gd name="T54" fmla="*/ 791 w 3520"/>
              <a:gd name="T55" fmla="*/ 3080 h 3080"/>
              <a:gd name="T56" fmla="*/ 2724 w 3520"/>
              <a:gd name="T57" fmla="*/ 3080 h 3080"/>
              <a:gd name="T58" fmla="*/ 2853 w 3520"/>
              <a:gd name="T59" fmla="*/ 2947 h 3080"/>
              <a:gd name="T60" fmla="*/ 2853 w 3520"/>
              <a:gd name="T61" fmla="*/ 2773 h 3080"/>
              <a:gd name="T62" fmla="*/ 2724 w 3520"/>
              <a:gd name="T63" fmla="*/ 2640 h 3080"/>
              <a:gd name="T64" fmla="*/ 1973 w 3520"/>
              <a:gd name="T65" fmla="*/ 2640 h 3080"/>
              <a:gd name="T66" fmla="*/ 1973 w 3520"/>
              <a:gd name="T67" fmla="*/ 760 h 3080"/>
              <a:gd name="T68" fmla="*/ 2694 w 3520"/>
              <a:gd name="T69" fmla="*/ 760 h 3080"/>
              <a:gd name="T70" fmla="*/ 2402 w 3520"/>
              <a:gd name="T71" fmla="*/ 1320 h 3080"/>
              <a:gd name="T72" fmla="*/ 2344 w 3520"/>
              <a:gd name="T73" fmla="*/ 1320 h 3080"/>
              <a:gd name="T74" fmla="*/ 2200 w 3520"/>
              <a:gd name="T75" fmla="*/ 1447 h 3080"/>
              <a:gd name="T76" fmla="*/ 2200 w 3520"/>
              <a:gd name="T77" fmla="*/ 1533 h 3080"/>
              <a:gd name="T78" fmla="*/ 2860 w 3520"/>
              <a:gd name="T79" fmla="*/ 2193 h 3080"/>
              <a:gd name="T80" fmla="*/ 3520 w 3520"/>
              <a:gd name="T81" fmla="*/ 1533 h 3080"/>
              <a:gd name="T82" fmla="*/ 3520 w 3520"/>
              <a:gd name="T83" fmla="*/ 1447 h 3080"/>
              <a:gd name="T84" fmla="*/ 3398 w 3520"/>
              <a:gd name="T85" fmla="*/ 1320 h 3080"/>
              <a:gd name="T86" fmla="*/ 886 w 3520"/>
              <a:gd name="T87" fmla="*/ 1320 h 3080"/>
              <a:gd name="T88" fmla="*/ 443 w 3520"/>
              <a:gd name="T89" fmla="*/ 1320 h 3080"/>
              <a:gd name="T90" fmla="*/ 664 w 3520"/>
              <a:gd name="T91" fmla="*/ 894 h 3080"/>
              <a:gd name="T92" fmla="*/ 886 w 3520"/>
              <a:gd name="T93" fmla="*/ 1320 h 3080"/>
              <a:gd name="T94" fmla="*/ 2643 w 3520"/>
              <a:gd name="T95" fmla="*/ 1320 h 3080"/>
              <a:gd name="T96" fmla="*/ 2864 w 3520"/>
              <a:gd name="T97" fmla="*/ 894 h 3080"/>
              <a:gd name="T98" fmla="*/ 3086 w 3520"/>
              <a:gd name="T99" fmla="*/ 1320 h 3080"/>
              <a:gd name="T100" fmla="*/ 2643 w 3520"/>
              <a:gd name="T101" fmla="*/ 1320 h 3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520" h="3080">
                <a:moveTo>
                  <a:pt x="3398" y="1320"/>
                </a:moveTo>
                <a:lnTo>
                  <a:pt x="3327" y="1320"/>
                </a:lnTo>
                <a:cubicBezTo>
                  <a:pt x="3327" y="1320"/>
                  <a:pt x="2953" y="604"/>
                  <a:pt x="2949" y="599"/>
                </a:cubicBezTo>
                <a:cubicBezTo>
                  <a:pt x="2931" y="568"/>
                  <a:pt x="2897" y="547"/>
                  <a:pt x="2858" y="547"/>
                </a:cubicBezTo>
                <a:lnTo>
                  <a:pt x="1973" y="547"/>
                </a:lnTo>
                <a:lnTo>
                  <a:pt x="1973" y="133"/>
                </a:lnTo>
                <a:cubicBezTo>
                  <a:pt x="1973" y="60"/>
                  <a:pt x="1918" y="0"/>
                  <a:pt x="1844" y="0"/>
                </a:cubicBezTo>
                <a:lnTo>
                  <a:pt x="1671" y="0"/>
                </a:lnTo>
                <a:cubicBezTo>
                  <a:pt x="1597" y="0"/>
                  <a:pt x="1533" y="60"/>
                  <a:pt x="1533" y="133"/>
                </a:cubicBezTo>
                <a:lnTo>
                  <a:pt x="1533" y="547"/>
                </a:lnTo>
                <a:lnTo>
                  <a:pt x="671" y="547"/>
                </a:lnTo>
                <a:cubicBezTo>
                  <a:pt x="632" y="547"/>
                  <a:pt x="598" y="568"/>
                  <a:pt x="580" y="599"/>
                </a:cubicBezTo>
                <a:cubicBezTo>
                  <a:pt x="576" y="604"/>
                  <a:pt x="202" y="1320"/>
                  <a:pt x="202" y="1320"/>
                </a:cubicBezTo>
                <a:lnTo>
                  <a:pt x="144" y="1320"/>
                </a:lnTo>
                <a:cubicBezTo>
                  <a:pt x="71" y="1320"/>
                  <a:pt x="0" y="1373"/>
                  <a:pt x="0" y="1447"/>
                </a:cubicBezTo>
                <a:lnTo>
                  <a:pt x="0" y="1533"/>
                </a:lnTo>
                <a:cubicBezTo>
                  <a:pt x="0" y="1898"/>
                  <a:pt x="295" y="2193"/>
                  <a:pt x="660" y="2193"/>
                </a:cubicBezTo>
                <a:cubicBezTo>
                  <a:pt x="1025" y="2193"/>
                  <a:pt x="1320" y="1898"/>
                  <a:pt x="1320" y="1533"/>
                </a:cubicBezTo>
                <a:lnTo>
                  <a:pt x="1320" y="1447"/>
                </a:lnTo>
                <a:cubicBezTo>
                  <a:pt x="1320" y="1373"/>
                  <a:pt x="1271" y="1320"/>
                  <a:pt x="1198" y="1320"/>
                </a:cubicBezTo>
                <a:lnTo>
                  <a:pt x="1127" y="1320"/>
                </a:lnTo>
                <a:lnTo>
                  <a:pt x="835" y="760"/>
                </a:lnTo>
                <a:lnTo>
                  <a:pt x="1533" y="760"/>
                </a:lnTo>
                <a:lnTo>
                  <a:pt x="1533" y="2640"/>
                </a:lnTo>
                <a:lnTo>
                  <a:pt x="791" y="2640"/>
                </a:lnTo>
                <a:cubicBezTo>
                  <a:pt x="717" y="2640"/>
                  <a:pt x="653" y="2700"/>
                  <a:pt x="653" y="2773"/>
                </a:cubicBezTo>
                <a:lnTo>
                  <a:pt x="653" y="2947"/>
                </a:lnTo>
                <a:cubicBezTo>
                  <a:pt x="653" y="3020"/>
                  <a:pt x="717" y="3080"/>
                  <a:pt x="791" y="3080"/>
                </a:cubicBezTo>
                <a:lnTo>
                  <a:pt x="2724" y="3080"/>
                </a:lnTo>
                <a:cubicBezTo>
                  <a:pt x="2798" y="3080"/>
                  <a:pt x="2853" y="3020"/>
                  <a:pt x="2853" y="2947"/>
                </a:cubicBezTo>
                <a:lnTo>
                  <a:pt x="2853" y="2773"/>
                </a:lnTo>
                <a:cubicBezTo>
                  <a:pt x="2853" y="2700"/>
                  <a:pt x="2798" y="2640"/>
                  <a:pt x="2724" y="2640"/>
                </a:cubicBezTo>
                <a:lnTo>
                  <a:pt x="1973" y="2640"/>
                </a:lnTo>
                <a:lnTo>
                  <a:pt x="1973" y="760"/>
                </a:lnTo>
                <a:lnTo>
                  <a:pt x="2694" y="760"/>
                </a:lnTo>
                <a:lnTo>
                  <a:pt x="2402" y="1320"/>
                </a:lnTo>
                <a:lnTo>
                  <a:pt x="2344" y="1320"/>
                </a:lnTo>
                <a:cubicBezTo>
                  <a:pt x="2271" y="1320"/>
                  <a:pt x="2200" y="1373"/>
                  <a:pt x="2200" y="1447"/>
                </a:cubicBezTo>
                <a:lnTo>
                  <a:pt x="2200" y="1533"/>
                </a:lnTo>
                <a:cubicBezTo>
                  <a:pt x="2200" y="1898"/>
                  <a:pt x="2495" y="2193"/>
                  <a:pt x="2860" y="2193"/>
                </a:cubicBezTo>
                <a:cubicBezTo>
                  <a:pt x="3225" y="2193"/>
                  <a:pt x="3520" y="1898"/>
                  <a:pt x="3520" y="1533"/>
                </a:cubicBezTo>
                <a:lnTo>
                  <a:pt x="3520" y="1447"/>
                </a:lnTo>
                <a:cubicBezTo>
                  <a:pt x="3520" y="1373"/>
                  <a:pt x="3471" y="1320"/>
                  <a:pt x="3398" y="1320"/>
                </a:cubicBezTo>
                <a:close/>
                <a:moveTo>
                  <a:pt x="886" y="1320"/>
                </a:moveTo>
                <a:lnTo>
                  <a:pt x="443" y="1320"/>
                </a:lnTo>
                <a:lnTo>
                  <a:pt x="664" y="894"/>
                </a:lnTo>
                <a:lnTo>
                  <a:pt x="886" y="1320"/>
                </a:lnTo>
                <a:close/>
                <a:moveTo>
                  <a:pt x="2643" y="1320"/>
                </a:moveTo>
                <a:lnTo>
                  <a:pt x="2864" y="894"/>
                </a:lnTo>
                <a:lnTo>
                  <a:pt x="3086" y="1320"/>
                </a:lnTo>
                <a:lnTo>
                  <a:pt x="2643" y="1320"/>
                </a:lnTo>
                <a:close/>
              </a:path>
            </a:pathLst>
          </a:custGeom>
          <a:gradFill>
            <a:gsLst>
              <a:gs pos="22000">
                <a:schemeClr val="accent1">
                  <a:alpha val="36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="" xmlns:a16="http://schemas.microsoft.com/office/drawing/2014/main" id="{BBD44D4D-0E26-4A6E-923B-7697BF3073B7}"/>
              </a:ext>
            </a:extLst>
          </p:cNvPr>
          <p:cNvSpPr/>
          <p:nvPr/>
        </p:nvSpPr>
        <p:spPr>
          <a:xfrm>
            <a:off x="8282413" y="3813052"/>
            <a:ext cx="1593386" cy="7921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白发渔樵江渚上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>
                <a:solidFill>
                  <a:prstClr val="white"/>
                </a:solidFill>
                <a:latin typeface="+mj-ea"/>
                <a:ea typeface="+mj-ea"/>
              </a:rPr>
              <a:t>惯看秋月春风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="" xmlns:a16="http://schemas.microsoft.com/office/drawing/2014/main" id="{72FBA4C6-61DC-41AA-A957-E2B6C45A3B18}"/>
              </a:ext>
            </a:extLst>
          </p:cNvPr>
          <p:cNvSpPr/>
          <p:nvPr/>
        </p:nvSpPr>
        <p:spPr>
          <a:xfrm>
            <a:off x="7913897" y="4922895"/>
            <a:ext cx="2330420" cy="147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</a:t>
            </a:r>
            <a:endParaRPr lang="zh-CN" altLang="en-US" sz="14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4C60597-D077-4CF1-A394-AEC43D0BE142}"/>
              </a:ext>
            </a:extLst>
          </p:cNvPr>
          <p:cNvGrpSpPr/>
          <p:nvPr/>
        </p:nvGrpSpPr>
        <p:grpSpPr>
          <a:xfrm>
            <a:off x="1988200" y="4112575"/>
            <a:ext cx="2289904" cy="432477"/>
            <a:chOff x="1988200" y="4493575"/>
            <a:chExt cx="2289904" cy="432477"/>
          </a:xfrm>
        </p:grpSpPr>
        <p:grpSp>
          <p:nvGrpSpPr>
            <p:cNvPr id="172" name="组合 171">
              <a:extLst>
                <a:ext uri="{FF2B5EF4-FFF2-40B4-BE49-F238E27FC236}">
                  <a16:creationId xmlns="" xmlns:a16="http://schemas.microsoft.com/office/drawing/2014/main" id="{41D5C1CB-7D19-47D7-AA67-5477D9D6F02A}"/>
                </a:ext>
              </a:extLst>
            </p:cNvPr>
            <p:cNvGrpSpPr/>
            <p:nvPr/>
          </p:nvGrpSpPr>
          <p:grpSpPr>
            <a:xfrm flipH="1">
              <a:off x="3759311" y="4493575"/>
              <a:ext cx="518793" cy="432477"/>
              <a:chOff x="7691549" y="3435827"/>
              <a:chExt cx="459928" cy="249766"/>
            </a:xfrm>
          </p:grpSpPr>
          <p:sp>
            <p:nvSpPr>
              <p:cNvPr id="178" name="菱形 44">
                <a:extLst>
                  <a:ext uri="{FF2B5EF4-FFF2-40B4-BE49-F238E27FC236}">
                    <a16:creationId xmlns="" xmlns:a16="http://schemas.microsoft.com/office/drawing/2014/main" id="{9927137A-DE58-4C43-8CE5-A23D8A9F6D6C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9" name="菱形 44">
                <a:extLst>
                  <a:ext uri="{FF2B5EF4-FFF2-40B4-BE49-F238E27FC236}">
                    <a16:creationId xmlns="" xmlns:a16="http://schemas.microsoft.com/office/drawing/2014/main" id="{2E6402A7-F265-4F9C-A189-A3F61038F674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80" name="菱形 44">
                <a:extLst>
                  <a:ext uri="{FF2B5EF4-FFF2-40B4-BE49-F238E27FC236}">
                    <a16:creationId xmlns="" xmlns:a16="http://schemas.microsoft.com/office/drawing/2014/main" id="{C6DF1E5F-D8B9-4AF4-82C2-62961B4CB186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84" name="菱形 45">
                <a:extLst>
                  <a:ext uri="{FF2B5EF4-FFF2-40B4-BE49-F238E27FC236}">
                    <a16:creationId xmlns="" xmlns:a16="http://schemas.microsoft.com/office/drawing/2014/main" id="{DA66D949-9C74-4B4E-BCE2-2E0DCA105190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73" name="组合 172">
              <a:extLst>
                <a:ext uri="{FF2B5EF4-FFF2-40B4-BE49-F238E27FC236}">
                  <a16:creationId xmlns="" xmlns:a16="http://schemas.microsoft.com/office/drawing/2014/main" id="{98D5F267-FCD7-46F7-9CA7-41EB63A7D7C5}"/>
                </a:ext>
              </a:extLst>
            </p:cNvPr>
            <p:cNvGrpSpPr/>
            <p:nvPr/>
          </p:nvGrpSpPr>
          <p:grpSpPr>
            <a:xfrm>
              <a:off x="1988200" y="4493575"/>
              <a:ext cx="518793" cy="432477"/>
              <a:chOff x="7691549" y="3435827"/>
              <a:chExt cx="459928" cy="249766"/>
            </a:xfrm>
          </p:grpSpPr>
          <p:sp>
            <p:nvSpPr>
              <p:cNvPr id="174" name="菱形 44">
                <a:extLst>
                  <a:ext uri="{FF2B5EF4-FFF2-40B4-BE49-F238E27FC236}">
                    <a16:creationId xmlns="" xmlns:a16="http://schemas.microsoft.com/office/drawing/2014/main" id="{5EA4CBEB-884A-4BF7-B601-472875720403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5" name="菱形 44">
                <a:extLst>
                  <a:ext uri="{FF2B5EF4-FFF2-40B4-BE49-F238E27FC236}">
                    <a16:creationId xmlns="" xmlns:a16="http://schemas.microsoft.com/office/drawing/2014/main" id="{C864C099-4E9F-4257-BFF5-24D1C281A74C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6" name="菱形 44">
                <a:extLst>
                  <a:ext uri="{FF2B5EF4-FFF2-40B4-BE49-F238E27FC236}">
                    <a16:creationId xmlns="" xmlns:a16="http://schemas.microsoft.com/office/drawing/2014/main" id="{DA8DFD1B-2783-4553-97F8-507D69DC4BF7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7" name="菱形 45">
                <a:extLst>
                  <a:ext uri="{FF2B5EF4-FFF2-40B4-BE49-F238E27FC236}">
                    <a16:creationId xmlns="" xmlns:a16="http://schemas.microsoft.com/office/drawing/2014/main" id="{B605DCF3-2F09-4A09-B332-2F0A97B6323B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85" name="组合 184">
            <a:extLst>
              <a:ext uri="{FF2B5EF4-FFF2-40B4-BE49-F238E27FC236}">
                <a16:creationId xmlns="" xmlns:a16="http://schemas.microsoft.com/office/drawing/2014/main" id="{A4CD4202-68E4-4B61-BE19-86C52567FFEB}"/>
              </a:ext>
            </a:extLst>
          </p:cNvPr>
          <p:cNvGrpSpPr/>
          <p:nvPr/>
        </p:nvGrpSpPr>
        <p:grpSpPr>
          <a:xfrm>
            <a:off x="4965313" y="4112575"/>
            <a:ext cx="2289904" cy="432477"/>
            <a:chOff x="1988200" y="4493575"/>
            <a:chExt cx="2289904" cy="432477"/>
          </a:xfrm>
        </p:grpSpPr>
        <p:grpSp>
          <p:nvGrpSpPr>
            <p:cNvPr id="186" name="组合 185">
              <a:extLst>
                <a:ext uri="{FF2B5EF4-FFF2-40B4-BE49-F238E27FC236}">
                  <a16:creationId xmlns="" xmlns:a16="http://schemas.microsoft.com/office/drawing/2014/main" id="{9102B78E-AE84-4BFA-B308-84A49ACEEC5F}"/>
                </a:ext>
              </a:extLst>
            </p:cNvPr>
            <p:cNvGrpSpPr/>
            <p:nvPr/>
          </p:nvGrpSpPr>
          <p:grpSpPr>
            <a:xfrm flipH="1">
              <a:off x="3759311" y="4493575"/>
              <a:ext cx="518793" cy="432477"/>
              <a:chOff x="7691549" y="3435827"/>
              <a:chExt cx="459928" cy="249766"/>
            </a:xfrm>
          </p:grpSpPr>
          <p:sp>
            <p:nvSpPr>
              <p:cNvPr id="192" name="菱形 44">
                <a:extLst>
                  <a:ext uri="{FF2B5EF4-FFF2-40B4-BE49-F238E27FC236}">
                    <a16:creationId xmlns="" xmlns:a16="http://schemas.microsoft.com/office/drawing/2014/main" id="{4F7B4546-C5A3-4C1F-880F-AEE9EA86C394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3" name="菱形 44">
                <a:extLst>
                  <a:ext uri="{FF2B5EF4-FFF2-40B4-BE49-F238E27FC236}">
                    <a16:creationId xmlns="" xmlns:a16="http://schemas.microsoft.com/office/drawing/2014/main" id="{D442A33C-612D-4697-A545-DCF13E346001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4" name="菱形 44">
                <a:extLst>
                  <a:ext uri="{FF2B5EF4-FFF2-40B4-BE49-F238E27FC236}">
                    <a16:creationId xmlns="" xmlns:a16="http://schemas.microsoft.com/office/drawing/2014/main" id="{72BAC5AC-52E0-4A40-BC30-7B8792477A1E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9" name="菱形 45">
                <a:extLst>
                  <a:ext uri="{FF2B5EF4-FFF2-40B4-BE49-F238E27FC236}">
                    <a16:creationId xmlns="" xmlns:a16="http://schemas.microsoft.com/office/drawing/2014/main" id="{13C25346-7BFD-42FB-9F7B-7702006B7FD7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="" xmlns:a16="http://schemas.microsoft.com/office/drawing/2014/main" id="{14AF3835-3FFB-46E5-8821-9A0239A1254F}"/>
                </a:ext>
              </a:extLst>
            </p:cNvPr>
            <p:cNvGrpSpPr/>
            <p:nvPr/>
          </p:nvGrpSpPr>
          <p:grpSpPr>
            <a:xfrm>
              <a:off x="1988200" y="4493575"/>
              <a:ext cx="518793" cy="432477"/>
              <a:chOff x="7691549" y="3435827"/>
              <a:chExt cx="459928" cy="249766"/>
            </a:xfrm>
          </p:grpSpPr>
          <p:sp>
            <p:nvSpPr>
              <p:cNvPr id="188" name="菱形 44">
                <a:extLst>
                  <a:ext uri="{FF2B5EF4-FFF2-40B4-BE49-F238E27FC236}">
                    <a16:creationId xmlns="" xmlns:a16="http://schemas.microsoft.com/office/drawing/2014/main" id="{7F87FF41-74D7-4A7B-BE8D-0E65BC6BAC20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89" name="菱形 44">
                <a:extLst>
                  <a:ext uri="{FF2B5EF4-FFF2-40B4-BE49-F238E27FC236}">
                    <a16:creationId xmlns="" xmlns:a16="http://schemas.microsoft.com/office/drawing/2014/main" id="{AB4FB6DF-5B61-4706-8C7F-BC66A96100D2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0" name="菱形 44">
                <a:extLst>
                  <a:ext uri="{FF2B5EF4-FFF2-40B4-BE49-F238E27FC236}">
                    <a16:creationId xmlns="" xmlns:a16="http://schemas.microsoft.com/office/drawing/2014/main" id="{6B0867F6-20D2-45C6-B0CF-1C304D0ED1E8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1" name="菱形 45">
                <a:extLst>
                  <a:ext uri="{FF2B5EF4-FFF2-40B4-BE49-F238E27FC236}">
                    <a16:creationId xmlns="" xmlns:a16="http://schemas.microsoft.com/office/drawing/2014/main" id="{18C0AAA3-1321-423F-9CB5-A25F0A5B212C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200" name="组合 199">
            <a:extLst>
              <a:ext uri="{FF2B5EF4-FFF2-40B4-BE49-F238E27FC236}">
                <a16:creationId xmlns="" xmlns:a16="http://schemas.microsoft.com/office/drawing/2014/main" id="{E6485038-21C2-4C15-9E9D-AF8373A57163}"/>
              </a:ext>
            </a:extLst>
          </p:cNvPr>
          <p:cNvGrpSpPr/>
          <p:nvPr/>
        </p:nvGrpSpPr>
        <p:grpSpPr>
          <a:xfrm>
            <a:off x="7948745" y="4112575"/>
            <a:ext cx="2289904" cy="432477"/>
            <a:chOff x="1988200" y="4493575"/>
            <a:chExt cx="2289904" cy="432477"/>
          </a:xfrm>
        </p:grpSpPr>
        <p:grpSp>
          <p:nvGrpSpPr>
            <p:cNvPr id="201" name="组合 200">
              <a:extLst>
                <a:ext uri="{FF2B5EF4-FFF2-40B4-BE49-F238E27FC236}">
                  <a16:creationId xmlns="" xmlns:a16="http://schemas.microsoft.com/office/drawing/2014/main" id="{132F2547-BF21-4821-999A-5B77F411AD7F}"/>
                </a:ext>
              </a:extLst>
            </p:cNvPr>
            <p:cNvGrpSpPr/>
            <p:nvPr/>
          </p:nvGrpSpPr>
          <p:grpSpPr>
            <a:xfrm flipH="1">
              <a:off x="3759311" y="4493575"/>
              <a:ext cx="518793" cy="432477"/>
              <a:chOff x="7691549" y="3435827"/>
              <a:chExt cx="459928" cy="249766"/>
            </a:xfrm>
          </p:grpSpPr>
          <p:sp>
            <p:nvSpPr>
              <p:cNvPr id="207" name="菱形 44">
                <a:extLst>
                  <a:ext uri="{FF2B5EF4-FFF2-40B4-BE49-F238E27FC236}">
                    <a16:creationId xmlns="" xmlns:a16="http://schemas.microsoft.com/office/drawing/2014/main" id="{A85B063E-F34D-4F08-9D1D-8054D7374AEB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8" name="菱形 44">
                <a:extLst>
                  <a:ext uri="{FF2B5EF4-FFF2-40B4-BE49-F238E27FC236}">
                    <a16:creationId xmlns="" xmlns:a16="http://schemas.microsoft.com/office/drawing/2014/main" id="{967C18B4-DD3F-48CA-9C93-0154ADD581EC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9" name="菱形 44">
                <a:extLst>
                  <a:ext uri="{FF2B5EF4-FFF2-40B4-BE49-F238E27FC236}">
                    <a16:creationId xmlns="" xmlns:a16="http://schemas.microsoft.com/office/drawing/2014/main" id="{B7B7D016-6DD6-4FD7-B76B-0FB1EDA99A7F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15" name="菱形 45">
                <a:extLst>
                  <a:ext uri="{FF2B5EF4-FFF2-40B4-BE49-F238E27FC236}">
                    <a16:creationId xmlns="" xmlns:a16="http://schemas.microsoft.com/office/drawing/2014/main" id="{B5370854-7939-43E7-879C-E09983060E95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202" name="组合 201">
              <a:extLst>
                <a:ext uri="{FF2B5EF4-FFF2-40B4-BE49-F238E27FC236}">
                  <a16:creationId xmlns="" xmlns:a16="http://schemas.microsoft.com/office/drawing/2014/main" id="{B8911383-D215-42A0-AF77-BD0E0C67488E}"/>
                </a:ext>
              </a:extLst>
            </p:cNvPr>
            <p:cNvGrpSpPr/>
            <p:nvPr/>
          </p:nvGrpSpPr>
          <p:grpSpPr>
            <a:xfrm>
              <a:off x="1988200" y="4493575"/>
              <a:ext cx="518793" cy="432477"/>
              <a:chOff x="7691549" y="3435827"/>
              <a:chExt cx="459928" cy="249766"/>
            </a:xfrm>
          </p:grpSpPr>
          <p:sp>
            <p:nvSpPr>
              <p:cNvPr id="203" name="菱形 44">
                <a:extLst>
                  <a:ext uri="{FF2B5EF4-FFF2-40B4-BE49-F238E27FC236}">
                    <a16:creationId xmlns="" xmlns:a16="http://schemas.microsoft.com/office/drawing/2014/main" id="{45E315E7-A4F1-47A2-9496-427ADF7EDA2C}"/>
                  </a:ext>
                </a:extLst>
              </p:cNvPr>
              <p:cNvSpPr/>
              <p:nvPr/>
            </p:nvSpPr>
            <p:spPr>
              <a:xfrm>
                <a:off x="7691549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8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4" name="菱形 44">
                <a:extLst>
                  <a:ext uri="{FF2B5EF4-FFF2-40B4-BE49-F238E27FC236}">
                    <a16:creationId xmlns="" xmlns:a16="http://schemas.microsoft.com/office/drawing/2014/main" id="{F8A2B7D6-4338-4726-ADAA-4184227F63AC}"/>
                  </a:ext>
                </a:extLst>
              </p:cNvPr>
              <p:cNvSpPr/>
              <p:nvPr/>
            </p:nvSpPr>
            <p:spPr>
              <a:xfrm>
                <a:off x="7761603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5" name="菱形 44">
                <a:extLst>
                  <a:ext uri="{FF2B5EF4-FFF2-40B4-BE49-F238E27FC236}">
                    <a16:creationId xmlns="" xmlns:a16="http://schemas.microsoft.com/office/drawing/2014/main" id="{D9699D9D-31C7-4869-8030-858BA7D0302D}"/>
                  </a:ext>
                </a:extLst>
              </p:cNvPr>
              <p:cNvSpPr/>
              <p:nvPr/>
            </p:nvSpPr>
            <p:spPr>
              <a:xfrm>
                <a:off x="7831657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4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6" name="菱形 45">
                <a:extLst>
                  <a:ext uri="{FF2B5EF4-FFF2-40B4-BE49-F238E27FC236}">
                    <a16:creationId xmlns="" xmlns:a16="http://schemas.microsoft.com/office/drawing/2014/main" id="{98A4EB51-9B50-4E20-A4DB-EA3AF85631F7}"/>
                  </a:ext>
                </a:extLst>
              </p:cNvPr>
              <p:cNvSpPr/>
              <p:nvPr/>
            </p:nvSpPr>
            <p:spPr>
              <a:xfrm>
                <a:off x="7901711" y="3435827"/>
                <a:ext cx="249766" cy="249766"/>
              </a:xfrm>
              <a:prstGeom prst="diamond">
                <a:avLst/>
              </a:prstGeom>
              <a:noFill/>
              <a:ln w="95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20000"/>
                      </a:schemeClr>
                    </a:gs>
                    <a:gs pos="4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16" name="Freeform 187">
            <a:extLst>
              <a:ext uri="{FF2B5EF4-FFF2-40B4-BE49-F238E27FC236}">
                <a16:creationId xmlns="" xmlns:a16="http://schemas.microsoft.com/office/drawing/2014/main" id="{CD466B45-66BA-4FB9-9627-8DAE29B77F1C}"/>
              </a:ext>
            </a:extLst>
          </p:cNvPr>
          <p:cNvSpPr/>
          <p:nvPr/>
        </p:nvSpPr>
        <p:spPr>
          <a:xfrm>
            <a:off x="2921543" y="4797736"/>
            <a:ext cx="386779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7" name="Freeform 187">
            <a:extLst>
              <a:ext uri="{FF2B5EF4-FFF2-40B4-BE49-F238E27FC236}">
                <a16:creationId xmlns="" xmlns:a16="http://schemas.microsoft.com/office/drawing/2014/main" id="{819DA552-51DE-44EB-98FE-FC82D937A046}"/>
              </a:ext>
            </a:extLst>
          </p:cNvPr>
          <p:cNvSpPr/>
          <p:nvPr/>
        </p:nvSpPr>
        <p:spPr>
          <a:xfrm>
            <a:off x="5902610" y="4797736"/>
            <a:ext cx="386779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8" name="Freeform 187">
            <a:extLst>
              <a:ext uri="{FF2B5EF4-FFF2-40B4-BE49-F238E27FC236}">
                <a16:creationId xmlns="" xmlns:a16="http://schemas.microsoft.com/office/drawing/2014/main" id="{2514170F-A70A-4312-9F0D-C5774FDACAEE}"/>
              </a:ext>
            </a:extLst>
          </p:cNvPr>
          <p:cNvSpPr/>
          <p:nvPr/>
        </p:nvSpPr>
        <p:spPr>
          <a:xfrm>
            <a:off x="8886076" y="4797736"/>
            <a:ext cx="386779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96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220" name="图片 219">
            <a:extLst>
              <a:ext uri="{FF2B5EF4-FFF2-40B4-BE49-F238E27FC236}">
                <a16:creationId xmlns="" xmlns:a16="http://schemas.microsoft.com/office/drawing/2014/main" id="{00822F66-55FC-44A4-9C1E-10020EDAE1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268721" y="4830856"/>
            <a:ext cx="4716366" cy="2817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3C4C216-59D8-4585-9F00-8FAD29290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9298" y="546100"/>
            <a:ext cx="4653406" cy="492443"/>
          </a:xfrm>
        </p:spPr>
        <p:txBody>
          <a:bodyPr/>
          <a:lstStyle/>
          <a:p>
            <a:r>
              <a:rPr lang="zh-CN" altLang="en-US"/>
              <a:t>请在此处输入内容</a:t>
            </a:r>
          </a:p>
        </p:txBody>
      </p:sp>
    </p:spTree>
    <p:extLst>
      <p:ext uri="{BB962C8B-B14F-4D97-AF65-F5344CB8AC3E}">
        <p14:creationId xmlns:p14="http://schemas.microsoft.com/office/powerpoint/2010/main" val="11707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k-interface-symbol-rotated-to-right_44493">
            <a:extLst>
              <a:ext uri="{FF2B5EF4-FFF2-40B4-BE49-F238E27FC236}">
                <a16:creationId xmlns="" xmlns:a16="http://schemas.microsoft.com/office/drawing/2014/main" id="{284EF46B-E0F4-47CB-955F-DF750ED19261}"/>
              </a:ext>
            </a:extLst>
          </p:cNvPr>
          <p:cNvSpPr>
            <a:spLocks noChangeAspect="1"/>
          </p:cNvSpPr>
          <p:nvPr/>
        </p:nvSpPr>
        <p:spPr bwMode="auto">
          <a:xfrm>
            <a:off x="2412669" y="3611493"/>
            <a:ext cx="490808" cy="489792"/>
          </a:xfrm>
          <a:custGeom>
            <a:avLst/>
            <a:gdLst>
              <a:gd name="connsiteX0" fmla="*/ 294871 w 608829"/>
              <a:gd name="connsiteY0" fmla="*/ 177400 h 607568"/>
              <a:gd name="connsiteX1" fmla="*/ 335683 w 608829"/>
              <a:gd name="connsiteY1" fmla="*/ 187426 h 607568"/>
              <a:gd name="connsiteX2" fmla="*/ 387100 w 608829"/>
              <a:gd name="connsiteY2" fmla="*/ 221138 h 607568"/>
              <a:gd name="connsiteX3" fmla="*/ 321745 w 608829"/>
              <a:gd name="connsiteY3" fmla="*/ 286295 h 607568"/>
              <a:gd name="connsiteX4" fmla="*/ 236256 w 608829"/>
              <a:gd name="connsiteY4" fmla="*/ 286295 h 607568"/>
              <a:gd name="connsiteX5" fmla="*/ 109882 w 608829"/>
              <a:gd name="connsiteY5" fmla="*/ 412484 h 607568"/>
              <a:gd name="connsiteX6" fmla="*/ 109882 w 608829"/>
              <a:gd name="connsiteY6" fmla="*/ 497848 h 607568"/>
              <a:gd name="connsiteX7" fmla="*/ 195370 w 608829"/>
              <a:gd name="connsiteY7" fmla="*/ 497848 h 607568"/>
              <a:gd name="connsiteX8" fmla="*/ 253498 w 608829"/>
              <a:gd name="connsiteY8" fmla="*/ 439805 h 607568"/>
              <a:gd name="connsiteX9" fmla="*/ 374814 w 608829"/>
              <a:gd name="connsiteY9" fmla="*/ 447846 h 607568"/>
              <a:gd name="connsiteX10" fmla="*/ 260726 w 608829"/>
              <a:gd name="connsiteY10" fmla="*/ 563108 h 607568"/>
              <a:gd name="connsiteX11" fmla="*/ 44526 w 608829"/>
              <a:gd name="connsiteY11" fmla="*/ 563108 h 607568"/>
              <a:gd name="connsiteX12" fmla="*/ 44526 w 608829"/>
              <a:gd name="connsiteY12" fmla="*/ 347328 h 607568"/>
              <a:gd name="connsiteX13" fmla="*/ 170901 w 608829"/>
              <a:gd name="connsiteY13" fmla="*/ 221138 h 607568"/>
              <a:gd name="connsiteX14" fmla="*/ 176889 w 608829"/>
              <a:gd name="connsiteY14" fmla="*/ 215674 h 607568"/>
              <a:gd name="connsiteX15" fmla="*/ 294871 w 608829"/>
              <a:gd name="connsiteY15" fmla="*/ 177400 h 607568"/>
              <a:gd name="connsiteX16" fmla="*/ 455930 w 608829"/>
              <a:gd name="connsiteY16" fmla="*/ 0 h 607568"/>
              <a:gd name="connsiteX17" fmla="*/ 563990 w 608829"/>
              <a:gd name="connsiteY17" fmla="*/ 44453 h 607568"/>
              <a:gd name="connsiteX18" fmla="*/ 563990 w 608829"/>
              <a:gd name="connsiteY18" fmla="*/ 260200 h 607568"/>
              <a:gd name="connsiteX19" fmla="*/ 516388 w 608829"/>
              <a:gd name="connsiteY19" fmla="*/ 307719 h 607568"/>
              <a:gd name="connsiteX20" fmla="*/ 437602 w 608829"/>
              <a:gd name="connsiteY20" fmla="*/ 386370 h 607568"/>
              <a:gd name="connsiteX21" fmla="*/ 425004 w 608829"/>
              <a:gd name="connsiteY21" fmla="*/ 397708 h 607568"/>
              <a:gd name="connsiteX22" fmla="*/ 272905 w 608829"/>
              <a:gd name="connsiteY22" fmla="*/ 419974 h 607568"/>
              <a:gd name="connsiteX23" fmla="*/ 221483 w 608829"/>
              <a:gd name="connsiteY23" fmla="*/ 386370 h 607568"/>
              <a:gd name="connsiteX24" fmla="*/ 286742 w 608829"/>
              <a:gd name="connsiteY24" fmla="*/ 321223 h 607568"/>
              <a:gd name="connsiteX25" fmla="*/ 372343 w 608829"/>
              <a:gd name="connsiteY25" fmla="*/ 321223 h 607568"/>
              <a:gd name="connsiteX26" fmla="*/ 422423 w 608829"/>
              <a:gd name="connsiteY26" fmla="*/ 271126 h 607568"/>
              <a:gd name="connsiteX27" fmla="*/ 498731 w 608829"/>
              <a:gd name="connsiteY27" fmla="*/ 195053 h 607568"/>
              <a:gd name="connsiteX28" fmla="*/ 498731 w 608829"/>
              <a:gd name="connsiteY28" fmla="*/ 109600 h 607568"/>
              <a:gd name="connsiteX29" fmla="*/ 413130 w 608829"/>
              <a:gd name="connsiteY29" fmla="*/ 109600 h 607568"/>
              <a:gd name="connsiteX30" fmla="*/ 352517 w 608829"/>
              <a:gd name="connsiteY30" fmla="*/ 170211 h 607568"/>
              <a:gd name="connsiteX31" fmla="*/ 231189 w 608829"/>
              <a:gd name="connsiteY31" fmla="*/ 160933 h 607568"/>
              <a:gd name="connsiteX32" fmla="*/ 347871 w 608829"/>
              <a:gd name="connsiteY32" fmla="*/ 44453 h 607568"/>
              <a:gd name="connsiteX33" fmla="*/ 455930 w 608829"/>
              <a:gd name="connsiteY3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829" h="607568">
                <a:moveTo>
                  <a:pt x="294871" y="177400"/>
                </a:moveTo>
                <a:cubicBezTo>
                  <a:pt x="308774" y="178830"/>
                  <a:pt x="322519" y="182168"/>
                  <a:pt x="335683" y="187426"/>
                </a:cubicBezTo>
                <a:cubicBezTo>
                  <a:pt x="354164" y="194642"/>
                  <a:pt x="371923" y="205983"/>
                  <a:pt x="387100" y="221138"/>
                </a:cubicBezTo>
                <a:lnTo>
                  <a:pt x="321745" y="286295"/>
                </a:lnTo>
                <a:cubicBezTo>
                  <a:pt x="298204" y="262789"/>
                  <a:pt x="259796" y="262789"/>
                  <a:pt x="236256" y="286295"/>
                </a:cubicBezTo>
                <a:lnTo>
                  <a:pt x="109882" y="412484"/>
                </a:lnTo>
                <a:cubicBezTo>
                  <a:pt x="86238" y="435990"/>
                  <a:pt x="86238" y="474342"/>
                  <a:pt x="109882" y="497848"/>
                </a:cubicBezTo>
                <a:cubicBezTo>
                  <a:pt x="133422" y="521457"/>
                  <a:pt x="171830" y="521457"/>
                  <a:pt x="195370" y="497848"/>
                </a:cubicBezTo>
                <a:lnTo>
                  <a:pt x="253498" y="439805"/>
                </a:lnTo>
                <a:cubicBezTo>
                  <a:pt x="303263" y="459599"/>
                  <a:pt x="316685" y="461249"/>
                  <a:pt x="374814" y="447846"/>
                </a:cubicBezTo>
                <a:lnTo>
                  <a:pt x="260726" y="563108"/>
                </a:lnTo>
                <a:cubicBezTo>
                  <a:pt x="201255" y="622388"/>
                  <a:pt x="103996" y="622388"/>
                  <a:pt x="44526" y="563108"/>
                </a:cubicBezTo>
                <a:cubicBezTo>
                  <a:pt x="-14841" y="503724"/>
                  <a:pt x="-14841" y="406608"/>
                  <a:pt x="44526" y="347328"/>
                </a:cubicBezTo>
                <a:lnTo>
                  <a:pt x="170901" y="221138"/>
                </a:lnTo>
                <a:cubicBezTo>
                  <a:pt x="172656" y="219385"/>
                  <a:pt x="174721" y="217323"/>
                  <a:pt x="176889" y="215674"/>
                </a:cubicBezTo>
                <a:cubicBezTo>
                  <a:pt x="210031" y="185982"/>
                  <a:pt x="253163" y="173108"/>
                  <a:pt x="294871" y="177400"/>
                </a:cubicBezTo>
                <a:close/>
                <a:moveTo>
                  <a:pt x="455930" y="0"/>
                </a:moveTo>
                <a:cubicBezTo>
                  <a:pt x="495117" y="0"/>
                  <a:pt x="534303" y="14818"/>
                  <a:pt x="563990" y="44453"/>
                </a:cubicBezTo>
                <a:cubicBezTo>
                  <a:pt x="623776" y="104136"/>
                  <a:pt x="623776" y="200929"/>
                  <a:pt x="563990" y="260200"/>
                </a:cubicBezTo>
                <a:lnTo>
                  <a:pt x="516388" y="307719"/>
                </a:lnTo>
                <a:lnTo>
                  <a:pt x="437602" y="386370"/>
                </a:lnTo>
                <a:cubicBezTo>
                  <a:pt x="433781" y="390596"/>
                  <a:pt x="429135" y="394410"/>
                  <a:pt x="425004" y="397708"/>
                </a:cubicBezTo>
                <a:cubicBezTo>
                  <a:pt x="381120" y="432240"/>
                  <a:pt x="322986" y="439765"/>
                  <a:pt x="272905" y="419974"/>
                </a:cubicBezTo>
                <a:cubicBezTo>
                  <a:pt x="254319" y="412861"/>
                  <a:pt x="236662" y="401522"/>
                  <a:pt x="221483" y="386370"/>
                </a:cubicBezTo>
                <a:lnTo>
                  <a:pt x="286742" y="321223"/>
                </a:lnTo>
                <a:cubicBezTo>
                  <a:pt x="310388" y="344725"/>
                  <a:pt x="348697" y="344725"/>
                  <a:pt x="372343" y="321223"/>
                </a:cubicBezTo>
                <a:lnTo>
                  <a:pt x="422423" y="271126"/>
                </a:lnTo>
                <a:lnTo>
                  <a:pt x="498731" y="195053"/>
                </a:lnTo>
                <a:cubicBezTo>
                  <a:pt x="522273" y="171448"/>
                  <a:pt x="522273" y="133205"/>
                  <a:pt x="498731" y="109600"/>
                </a:cubicBezTo>
                <a:cubicBezTo>
                  <a:pt x="475085" y="86097"/>
                  <a:pt x="436776" y="86097"/>
                  <a:pt x="413130" y="109600"/>
                </a:cubicBezTo>
                <a:lnTo>
                  <a:pt x="352517" y="170211"/>
                </a:lnTo>
                <a:cubicBezTo>
                  <a:pt x="314622" y="152584"/>
                  <a:pt x="271150" y="149595"/>
                  <a:pt x="231189" y="160933"/>
                </a:cubicBezTo>
                <a:lnTo>
                  <a:pt x="347871" y="44453"/>
                </a:lnTo>
                <a:cubicBezTo>
                  <a:pt x="377557" y="14818"/>
                  <a:pt x="416744" y="0"/>
                  <a:pt x="45593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2C1C854-63FD-4D9D-9A1E-E7CD03663ECC}"/>
              </a:ext>
            </a:extLst>
          </p:cNvPr>
          <p:cNvSpPr/>
          <p:nvPr/>
        </p:nvSpPr>
        <p:spPr>
          <a:xfrm>
            <a:off x="2028895" y="2828010"/>
            <a:ext cx="12583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lang="zh-CN" altLang="en-US" sz="20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366" name="组合 365">
            <a:extLst>
              <a:ext uri="{FF2B5EF4-FFF2-40B4-BE49-F238E27FC236}">
                <a16:creationId xmlns="" xmlns:a16="http://schemas.microsoft.com/office/drawing/2014/main" id="{84EC3AF7-6C74-447A-BC2A-A07A257E81A6}"/>
              </a:ext>
            </a:extLst>
          </p:cNvPr>
          <p:cNvGrpSpPr/>
          <p:nvPr/>
        </p:nvGrpSpPr>
        <p:grpSpPr>
          <a:xfrm>
            <a:off x="1344212" y="2115138"/>
            <a:ext cx="2627723" cy="2627723"/>
            <a:chOff x="3253782" y="586782"/>
            <a:chExt cx="5684436" cy="5684436"/>
          </a:xfrm>
        </p:grpSpPr>
        <p:sp>
          <p:nvSpPr>
            <p:cNvPr id="367" name="椭圆 366">
              <a:extLst>
                <a:ext uri="{FF2B5EF4-FFF2-40B4-BE49-F238E27FC236}">
                  <a16:creationId xmlns="" xmlns:a16="http://schemas.microsoft.com/office/drawing/2014/main" id="{09E37318-DA35-44A9-BF73-3240A53165A9}"/>
                </a:ext>
              </a:extLst>
            </p:cNvPr>
            <p:cNvSpPr/>
            <p:nvPr/>
          </p:nvSpPr>
          <p:spPr>
            <a:xfrm>
              <a:off x="3988897" y="1321897"/>
              <a:ext cx="4214207" cy="4214207"/>
            </a:xfrm>
            <a:prstGeom prst="ellipse">
              <a:avLst/>
            </a:pr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101600" sx="101000" sy="101000" algn="ctr" rotWithShape="0">
                <a:srgbClr val="1DDBF2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000">
                      <a:srgbClr val="00B0F0"/>
                    </a:gs>
                    <a:gs pos="0">
                      <a:srgbClr val="32FFFF"/>
                    </a:gs>
                  </a:gsLst>
                  <a:lin ang="2700000" scaled="1"/>
                  <a:tileRect/>
                </a:gradFill>
                <a:effectLst>
                  <a:outerShdw blurRad="101600" sx="101000" sy="101000" algn="ctr" rotWithShape="0">
                    <a:srgbClr val="32FFFF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68" name="椭圆 367">
              <a:extLst>
                <a:ext uri="{FF2B5EF4-FFF2-40B4-BE49-F238E27FC236}">
                  <a16:creationId xmlns="" xmlns:a16="http://schemas.microsoft.com/office/drawing/2014/main" id="{0024A447-E94C-492F-8602-7435870F6111}"/>
                </a:ext>
              </a:extLst>
            </p:cNvPr>
            <p:cNvSpPr/>
            <p:nvPr/>
          </p:nvSpPr>
          <p:spPr>
            <a:xfrm>
              <a:off x="3253782" y="586782"/>
              <a:ext cx="5684436" cy="568443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/>
                  </a:gs>
                  <a:gs pos="513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69" name="椭圆 368">
              <a:extLst>
                <a:ext uri="{FF2B5EF4-FFF2-40B4-BE49-F238E27FC236}">
                  <a16:creationId xmlns="" xmlns:a16="http://schemas.microsoft.com/office/drawing/2014/main" id="{A995D513-6F2D-4299-B776-0C8260629B56}"/>
                </a:ext>
              </a:extLst>
            </p:cNvPr>
            <p:cNvSpPr/>
            <p:nvPr/>
          </p:nvSpPr>
          <p:spPr>
            <a:xfrm>
              <a:off x="3737860" y="1070862"/>
              <a:ext cx="4716280" cy="4716277"/>
            </a:xfrm>
            <a:prstGeom prst="ellipse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9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sp>
        <p:nvSpPr>
          <p:cNvPr id="135" name="link-interface-symbol-rotated-to-right_44493">
            <a:extLst>
              <a:ext uri="{FF2B5EF4-FFF2-40B4-BE49-F238E27FC236}">
                <a16:creationId xmlns="" xmlns:a16="http://schemas.microsoft.com/office/drawing/2014/main" id="{9DB223F8-EBB5-413E-8224-6237177B19BA}"/>
              </a:ext>
            </a:extLst>
          </p:cNvPr>
          <p:cNvSpPr>
            <a:spLocks noChangeAspect="1"/>
          </p:cNvSpPr>
          <p:nvPr/>
        </p:nvSpPr>
        <p:spPr bwMode="auto">
          <a:xfrm>
            <a:off x="5855578" y="4070999"/>
            <a:ext cx="480844" cy="548976"/>
          </a:xfrm>
          <a:custGeom>
            <a:avLst/>
            <a:gdLst>
              <a:gd name="connsiteX0" fmla="*/ 138513 w 442434"/>
              <a:gd name="connsiteY0" fmla="*/ 417324 h 604887"/>
              <a:gd name="connsiteX1" fmla="*/ 175085 w 442434"/>
              <a:gd name="connsiteY1" fmla="*/ 420960 h 604887"/>
              <a:gd name="connsiteX2" fmla="*/ 225890 w 442434"/>
              <a:gd name="connsiteY2" fmla="*/ 435832 h 604887"/>
              <a:gd name="connsiteX3" fmla="*/ 265607 w 442434"/>
              <a:gd name="connsiteY3" fmla="*/ 451697 h 604887"/>
              <a:gd name="connsiteX4" fmla="*/ 286127 w 442434"/>
              <a:gd name="connsiteY4" fmla="*/ 482599 h 604887"/>
              <a:gd name="connsiteX5" fmla="*/ 265772 w 442434"/>
              <a:gd name="connsiteY5" fmla="*/ 490036 h 604887"/>
              <a:gd name="connsiteX6" fmla="*/ 265607 w 442434"/>
              <a:gd name="connsiteY6" fmla="*/ 490036 h 604887"/>
              <a:gd name="connsiteX7" fmla="*/ 202391 w 442434"/>
              <a:gd name="connsiteY7" fmla="*/ 482434 h 604887"/>
              <a:gd name="connsiteX8" fmla="*/ 206031 w 442434"/>
              <a:gd name="connsiteY8" fmla="*/ 489540 h 604887"/>
              <a:gd name="connsiteX9" fmla="*/ 278018 w 442434"/>
              <a:gd name="connsiteY9" fmla="*/ 506396 h 604887"/>
              <a:gd name="connsiteX10" fmla="*/ 322700 w 442434"/>
              <a:gd name="connsiteY10" fmla="*/ 501108 h 604887"/>
              <a:gd name="connsiteX11" fmla="*/ 380786 w 442434"/>
              <a:gd name="connsiteY11" fmla="*/ 475989 h 604887"/>
              <a:gd name="connsiteX12" fmla="*/ 398162 w 442434"/>
              <a:gd name="connsiteY12" fmla="*/ 465909 h 604887"/>
              <a:gd name="connsiteX13" fmla="*/ 420503 w 442434"/>
              <a:gd name="connsiteY13" fmla="*/ 460125 h 604887"/>
              <a:gd name="connsiteX14" fmla="*/ 436389 w 442434"/>
              <a:gd name="connsiteY14" fmla="*/ 494993 h 604887"/>
              <a:gd name="connsiteX15" fmla="*/ 274543 w 442434"/>
              <a:gd name="connsiteY15" fmla="*/ 602739 h 604887"/>
              <a:gd name="connsiteX16" fmla="*/ 252368 w 442434"/>
              <a:gd name="connsiteY16" fmla="*/ 604887 h 604887"/>
              <a:gd name="connsiteX17" fmla="*/ 61230 w 442434"/>
              <a:gd name="connsiteY17" fmla="*/ 571506 h 604887"/>
              <a:gd name="connsiteX18" fmla="*/ 0 w 442434"/>
              <a:gd name="connsiteY18" fmla="*/ 587040 h 604887"/>
              <a:gd name="connsiteX19" fmla="*/ 0 w 442434"/>
              <a:gd name="connsiteY19" fmla="*/ 450375 h 604887"/>
              <a:gd name="connsiteX20" fmla="*/ 72649 w 442434"/>
              <a:gd name="connsiteY20" fmla="*/ 429883 h 604887"/>
              <a:gd name="connsiteX21" fmla="*/ 101940 w 442434"/>
              <a:gd name="connsiteY21" fmla="*/ 421951 h 604887"/>
              <a:gd name="connsiteX22" fmla="*/ 138513 w 442434"/>
              <a:gd name="connsiteY22" fmla="*/ 417324 h 604887"/>
              <a:gd name="connsiteX23" fmla="*/ 135067 w 442434"/>
              <a:gd name="connsiteY23" fmla="*/ 161454 h 604887"/>
              <a:gd name="connsiteX24" fmla="*/ 191156 w 442434"/>
              <a:gd name="connsiteY24" fmla="*/ 193838 h 604887"/>
              <a:gd name="connsiteX25" fmla="*/ 206212 w 442434"/>
              <a:gd name="connsiteY25" fmla="*/ 199621 h 604887"/>
              <a:gd name="connsiteX26" fmla="*/ 305981 w 442434"/>
              <a:gd name="connsiteY26" fmla="*/ 220439 h 604887"/>
              <a:gd name="connsiteX27" fmla="*/ 336094 w 442434"/>
              <a:gd name="connsiteY27" fmla="*/ 217961 h 604887"/>
              <a:gd name="connsiteX28" fmla="*/ 350654 w 442434"/>
              <a:gd name="connsiteY28" fmla="*/ 214821 h 604887"/>
              <a:gd name="connsiteX29" fmla="*/ 355618 w 442434"/>
              <a:gd name="connsiteY29" fmla="*/ 213334 h 604887"/>
              <a:gd name="connsiteX30" fmla="*/ 439834 w 442434"/>
              <a:gd name="connsiteY30" fmla="*/ 307347 h 604887"/>
              <a:gd name="connsiteX31" fmla="*/ 366207 w 442434"/>
              <a:gd name="connsiteY31" fmla="*/ 307347 h 604887"/>
              <a:gd name="connsiteX32" fmla="*/ 366207 w 442434"/>
              <a:gd name="connsiteY32" fmla="*/ 445474 h 604887"/>
              <a:gd name="connsiteX33" fmla="*/ 361574 w 442434"/>
              <a:gd name="connsiteY33" fmla="*/ 448778 h 604887"/>
              <a:gd name="connsiteX34" fmla="*/ 320045 w 442434"/>
              <a:gd name="connsiteY34" fmla="*/ 467779 h 604887"/>
              <a:gd name="connsiteX35" fmla="*/ 309787 w 442434"/>
              <a:gd name="connsiteY35" fmla="*/ 444317 h 604887"/>
              <a:gd name="connsiteX36" fmla="*/ 279343 w 442434"/>
              <a:gd name="connsiteY36" fmla="*/ 421847 h 604887"/>
              <a:gd name="connsiteX37" fmla="*/ 264783 w 442434"/>
              <a:gd name="connsiteY37" fmla="*/ 415899 h 604887"/>
              <a:gd name="connsiteX38" fmla="*/ 264783 w 442434"/>
              <a:gd name="connsiteY38" fmla="*/ 376741 h 604887"/>
              <a:gd name="connsiteX39" fmla="*/ 219614 w 442434"/>
              <a:gd name="connsiteY39" fmla="*/ 331469 h 604887"/>
              <a:gd name="connsiteX40" fmla="*/ 174279 w 442434"/>
              <a:gd name="connsiteY40" fmla="*/ 376741 h 604887"/>
              <a:gd name="connsiteX41" fmla="*/ 174279 w 442434"/>
              <a:gd name="connsiteY41" fmla="*/ 387480 h 604887"/>
              <a:gd name="connsiteX42" fmla="*/ 138541 w 442434"/>
              <a:gd name="connsiteY42" fmla="*/ 384341 h 604887"/>
              <a:gd name="connsiteX43" fmla="*/ 93207 w 442434"/>
              <a:gd name="connsiteY43" fmla="*/ 390124 h 604887"/>
              <a:gd name="connsiteX44" fmla="*/ 72856 w 442434"/>
              <a:gd name="connsiteY44" fmla="*/ 395576 h 604887"/>
              <a:gd name="connsiteX45" fmla="*/ 72856 w 442434"/>
              <a:gd name="connsiteY45" fmla="*/ 307347 h 604887"/>
              <a:gd name="connsiteX46" fmla="*/ 3034 w 442434"/>
              <a:gd name="connsiteY46" fmla="*/ 307347 h 604887"/>
              <a:gd name="connsiteX47" fmla="*/ 75834 w 442434"/>
              <a:gd name="connsiteY47" fmla="*/ 226883 h 604887"/>
              <a:gd name="connsiteX48" fmla="*/ 133247 w 442434"/>
              <a:gd name="connsiteY48" fmla="*/ 163602 h 604887"/>
              <a:gd name="connsiteX49" fmla="*/ 191627 w 442434"/>
              <a:gd name="connsiteY49" fmla="*/ 0 h 604887"/>
              <a:gd name="connsiteX50" fmla="*/ 381583 w 442434"/>
              <a:gd name="connsiteY50" fmla="*/ 33373 h 604887"/>
              <a:gd name="connsiteX51" fmla="*/ 441316 w 442434"/>
              <a:gd name="connsiteY51" fmla="*/ 18008 h 604887"/>
              <a:gd name="connsiteX52" fmla="*/ 441316 w 442434"/>
              <a:gd name="connsiteY52" fmla="*/ 154474 h 604887"/>
              <a:gd name="connsiteX53" fmla="*/ 341540 w 442434"/>
              <a:gd name="connsiteY53" fmla="*/ 182890 h 604887"/>
              <a:gd name="connsiteX54" fmla="*/ 330619 w 442434"/>
              <a:gd name="connsiteY54" fmla="*/ 185368 h 604887"/>
              <a:gd name="connsiteX55" fmla="*/ 305964 w 442434"/>
              <a:gd name="connsiteY55" fmla="*/ 187351 h 604887"/>
              <a:gd name="connsiteX56" fmla="*/ 218598 w 442434"/>
              <a:gd name="connsiteY56" fmla="*/ 169012 h 604887"/>
              <a:gd name="connsiteX57" fmla="*/ 213469 w 442434"/>
              <a:gd name="connsiteY57" fmla="*/ 167030 h 604887"/>
              <a:gd name="connsiteX58" fmla="*/ 158203 w 442434"/>
              <a:gd name="connsiteY58" fmla="*/ 136135 h 604887"/>
              <a:gd name="connsiteX59" fmla="*/ 158368 w 442434"/>
              <a:gd name="connsiteY59" fmla="*/ 122588 h 604887"/>
              <a:gd name="connsiteX60" fmla="*/ 176735 w 442434"/>
              <a:gd name="connsiteY60" fmla="*/ 115649 h 604887"/>
              <a:gd name="connsiteX61" fmla="*/ 178721 w 442434"/>
              <a:gd name="connsiteY61" fmla="*/ 115649 h 604887"/>
              <a:gd name="connsiteX62" fmla="*/ 187159 w 442434"/>
              <a:gd name="connsiteY62" fmla="*/ 115979 h 604887"/>
              <a:gd name="connsiteX63" fmla="*/ 205361 w 442434"/>
              <a:gd name="connsiteY63" fmla="*/ 117962 h 604887"/>
              <a:gd name="connsiteX64" fmla="*/ 242094 w 442434"/>
              <a:gd name="connsiteY64" fmla="*/ 122918 h 604887"/>
              <a:gd name="connsiteX65" fmla="*/ 245404 w 442434"/>
              <a:gd name="connsiteY65" fmla="*/ 120770 h 604887"/>
              <a:gd name="connsiteX66" fmla="*/ 244245 w 442434"/>
              <a:gd name="connsiteY66" fmla="*/ 119779 h 604887"/>
              <a:gd name="connsiteX67" fmla="*/ 243418 w 442434"/>
              <a:gd name="connsiteY67" fmla="*/ 119118 h 604887"/>
              <a:gd name="connsiteX68" fmla="*/ 238289 w 442434"/>
              <a:gd name="connsiteY68" fmla="*/ 115649 h 604887"/>
              <a:gd name="connsiteX69" fmla="*/ 233325 w 442434"/>
              <a:gd name="connsiteY69" fmla="*/ 112840 h 604887"/>
              <a:gd name="connsiteX70" fmla="*/ 228030 w 442434"/>
              <a:gd name="connsiteY70" fmla="*/ 110362 h 604887"/>
              <a:gd name="connsiteX71" fmla="*/ 216612 w 442434"/>
              <a:gd name="connsiteY71" fmla="*/ 106066 h 604887"/>
              <a:gd name="connsiteX72" fmla="*/ 210490 w 442434"/>
              <a:gd name="connsiteY72" fmla="*/ 104249 h 604887"/>
              <a:gd name="connsiteX73" fmla="*/ 197418 w 442434"/>
              <a:gd name="connsiteY73" fmla="*/ 101275 h 604887"/>
              <a:gd name="connsiteX74" fmla="*/ 190634 w 442434"/>
              <a:gd name="connsiteY74" fmla="*/ 100284 h 604887"/>
              <a:gd name="connsiteX75" fmla="*/ 166476 w 442434"/>
              <a:gd name="connsiteY75" fmla="*/ 98632 h 604887"/>
              <a:gd name="connsiteX76" fmla="*/ 63721 w 442434"/>
              <a:gd name="connsiteY76" fmla="*/ 129031 h 604887"/>
              <a:gd name="connsiteX77" fmla="*/ 23844 w 442434"/>
              <a:gd name="connsiteY77" fmla="*/ 144891 h 604887"/>
              <a:gd name="connsiteX78" fmla="*/ 7959 w 442434"/>
              <a:gd name="connsiteY78" fmla="*/ 109866 h 604887"/>
              <a:gd name="connsiteX79" fmla="*/ 169785 w 442434"/>
              <a:gd name="connsiteY79" fmla="*/ 2148 h 604887"/>
              <a:gd name="connsiteX80" fmla="*/ 191627 w 442434"/>
              <a:gd name="connsiteY80" fmla="*/ 0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2434" h="604887">
                <a:moveTo>
                  <a:pt x="138513" y="417324"/>
                </a:moveTo>
                <a:cubicBezTo>
                  <a:pt x="150593" y="417324"/>
                  <a:pt x="163005" y="418811"/>
                  <a:pt x="175085" y="420960"/>
                </a:cubicBezTo>
                <a:cubicBezTo>
                  <a:pt x="192958" y="424265"/>
                  <a:pt x="210500" y="429553"/>
                  <a:pt x="225890" y="435832"/>
                </a:cubicBezTo>
                <a:cubicBezTo>
                  <a:pt x="240287" y="441616"/>
                  <a:pt x="254354" y="446409"/>
                  <a:pt x="265607" y="451697"/>
                </a:cubicBezTo>
                <a:cubicBezTo>
                  <a:pt x="281659" y="459298"/>
                  <a:pt x="291257" y="468222"/>
                  <a:pt x="286127" y="482599"/>
                </a:cubicBezTo>
                <a:cubicBezTo>
                  <a:pt x="284307" y="487887"/>
                  <a:pt x="276198" y="490036"/>
                  <a:pt x="265772" y="490036"/>
                </a:cubicBezTo>
                <a:lnTo>
                  <a:pt x="265607" y="490036"/>
                </a:lnTo>
                <a:cubicBezTo>
                  <a:pt x="244093" y="490036"/>
                  <a:pt x="212816" y="482434"/>
                  <a:pt x="202391" y="482434"/>
                </a:cubicBezTo>
                <a:cubicBezTo>
                  <a:pt x="197095" y="482434"/>
                  <a:pt x="197095" y="484087"/>
                  <a:pt x="206031" y="489540"/>
                </a:cubicBezTo>
                <a:cubicBezTo>
                  <a:pt x="224400" y="500447"/>
                  <a:pt x="250051" y="506396"/>
                  <a:pt x="278018" y="506396"/>
                </a:cubicBezTo>
                <a:cubicBezTo>
                  <a:pt x="292581" y="506396"/>
                  <a:pt x="307806" y="504743"/>
                  <a:pt x="322700" y="501108"/>
                </a:cubicBezTo>
                <a:cubicBezTo>
                  <a:pt x="343055" y="496315"/>
                  <a:pt x="363079" y="488053"/>
                  <a:pt x="380786" y="475989"/>
                </a:cubicBezTo>
                <a:cubicBezTo>
                  <a:pt x="387074" y="471692"/>
                  <a:pt x="392866" y="468387"/>
                  <a:pt x="398162" y="465909"/>
                </a:cubicBezTo>
                <a:cubicBezTo>
                  <a:pt x="406933" y="461777"/>
                  <a:pt x="414380" y="460125"/>
                  <a:pt x="420503" y="460125"/>
                </a:cubicBezTo>
                <a:cubicBezTo>
                  <a:pt x="443340" y="460125"/>
                  <a:pt x="447808" y="483425"/>
                  <a:pt x="436389" y="494993"/>
                </a:cubicBezTo>
                <a:cubicBezTo>
                  <a:pt x="412559" y="519451"/>
                  <a:pt x="325017" y="590675"/>
                  <a:pt x="274543" y="602739"/>
                </a:cubicBezTo>
                <a:cubicBezTo>
                  <a:pt x="268255" y="604226"/>
                  <a:pt x="260808" y="604887"/>
                  <a:pt x="252368" y="604887"/>
                </a:cubicBezTo>
                <a:cubicBezTo>
                  <a:pt x="192958" y="604887"/>
                  <a:pt x="87212" y="571506"/>
                  <a:pt x="61230" y="571506"/>
                </a:cubicBezTo>
                <a:cubicBezTo>
                  <a:pt x="47164" y="571506"/>
                  <a:pt x="19858" y="579107"/>
                  <a:pt x="0" y="587040"/>
                </a:cubicBezTo>
                <a:lnTo>
                  <a:pt x="0" y="450375"/>
                </a:lnTo>
                <a:cubicBezTo>
                  <a:pt x="11088" y="447565"/>
                  <a:pt x="35745" y="440129"/>
                  <a:pt x="72649" y="429883"/>
                </a:cubicBezTo>
                <a:cubicBezTo>
                  <a:pt x="81585" y="427404"/>
                  <a:pt x="91845" y="424760"/>
                  <a:pt x="101940" y="421951"/>
                </a:cubicBezTo>
                <a:cubicBezTo>
                  <a:pt x="113359" y="418811"/>
                  <a:pt x="125936" y="417324"/>
                  <a:pt x="138513" y="417324"/>
                </a:cubicBezTo>
                <a:close/>
                <a:moveTo>
                  <a:pt x="135067" y="161454"/>
                </a:moveTo>
                <a:cubicBezTo>
                  <a:pt x="147807" y="177481"/>
                  <a:pt x="168985" y="185411"/>
                  <a:pt x="191156" y="193838"/>
                </a:cubicBezTo>
                <a:cubicBezTo>
                  <a:pt x="196119" y="195655"/>
                  <a:pt x="201249" y="197638"/>
                  <a:pt x="206212" y="199621"/>
                </a:cubicBezTo>
                <a:cubicBezTo>
                  <a:pt x="239303" y="213004"/>
                  <a:pt x="274710" y="220439"/>
                  <a:pt x="305981" y="220439"/>
                </a:cubicBezTo>
                <a:cubicBezTo>
                  <a:pt x="316405" y="220439"/>
                  <a:pt x="326498" y="219613"/>
                  <a:pt x="336094" y="217961"/>
                </a:cubicBezTo>
                <a:cubicBezTo>
                  <a:pt x="341223" y="217134"/>
                  <a:pt x="346021" y="215978"/>
                  <a:pt x="350654" y="214821"/>
                </a:cubicBezTo>
                <a:cubicBezTo>
                  <a:pt x="352309" y="214326"/>
                  <a:pt x="353963" y="213830"/>
                  <a:pt x="355618" y="213334"/>
                </a:cubicBezTo>
                <a:lnTo>
                  <a:pt x="439834" y="307347"/>
                </a:lnTo>
                <a:lnTo>
                  <a:pt x="366207" y="307347"/>
                </a:lnTo>
                <a:lnTo>
                  <a:pt x="366207" y="445474"/>
                </a:lnTo>
                <a:cubicBezTo>
                  <a:pt x="366207" y="446465"/>
                  <a:pt x="363229" y="447622"/>
                  <a:pt x="361574" y="448778"/>
                </a:cubicBezTo>
                <a:cubicBezTo>
                  <a:pt x="349330" y="457205"/>
                  <a:pt x="335598" y="463483"/>
                  <a:pt x="320045" y="467779"/>
                </a:cubicBezTo>
                <a:cubicBezTo>
                  <a:pt x="318887" y="459353"/>
                  <a:pt x="315247" y="451422"/>
                  <a:pt x="309787" y="444317"/>
                </a:cubicBezTo>
                <a:cubicBezTo>
                  <a:pt x="301018" y="432917"/>
                  <a:pt x="288112" y="425977"/>
                  <a:pt x="279343" y="421847"/>
                </a:cubicBezTo>
                <a:cubicBezTo>
                  <a:pt x="274710" y="419699"/>
                  <a:pt x="271401" y="417716"/>
                  <a:pt x="264783" y="415899"/>
                </a:cubicBezTo>
                <a:lnTo>
                  <a:pt x="264783" y="376741"/>
                </a:lnTo>
                <a:cubicBezTo>
                  <a:pt x="264783" y="351792"/>
                  <a:pt x="244598" y="331469"/>
                  <a:pt x="219614" y="331469"/>
                </a:cubicBezTo>
                <a:cubicBezTo>
                  <a:pt x="194630" y="331469"/>
                  <a:pt x="174279" y="351792"/>
                  <a:pt x="174279" y="376741"/>
                </a:cubicBezTo>
                <a:lnTo>
                  <a:pt x="174279" y="387480"/>
                </a:lnTo>
                <a:cubicBezTo>
                  <a:pt x="163359" y="385498"/>
                  <a:pt x="150123" y="384341"/>
                  <a:pt x="138541" y="384341"/>
                </a:cubicBezTo>
                <a:cubicBezTo>
                  <a:pt x="122492" y="384341"/>
                  <a:pt x="106939" y="386324"/>
                  <a:pt x="93207" y="390124"/>
                </a:cubicBezTo>
                <a:cubicBezTo>
                  <a:pt x="86258" y="392106"/>
                  <a:pt x="79474" y="393924"/>
                  <a:pt x="72856" y="395576"/>
                </a:cubicBezTo>
                <a:lnTo>
                  <a:pt x="72856" y="307347"/>
                </a:lnTo>
                <a:lnTo>
                  <a:pt x="3034" y="307347"/>
                </a:lnTo>
                <a:lnTo>
                  <a:pt x="75834" y="226883"/>
                </a:lnTo>
                <a:lnTo>
                  <a:pt x="133247" y="163602"/>
                </a:lnTo>
                <a:close/>
                <a:moveTo>
                  <a:pt x="191627" y="0"/>
                </a:moveTo>
                <a:cubicBezTo>
                  <a:pt x="251030" y="0"/>
                  <a:pt x="355604" y="33373"/>
                  <a:pt x="381583" y="33373"/>
                </a:cubicBezTo>
                <a:cubicBezTo>
                  <a:pt x="395813" y="33373"/>
                  <a:pt x="419144" y="25938"/>
                  <a:pt x="441316" y="18008"/>
                </a:cubicBezTo>
                <a:lnTo>
                  <a:pt x="441316" y="154474"/>
                </a:lnTo>
                <a:cubicBezTo>
                  <a:pt x="428079" y="157943"/>
                  <a:pt x="393662" y="168682"/>
                  <a:pt x="341540" y="182890"/>
                </a:cubicBezTo>
                <a:cubicBezTo>
                  <a:pt x="337899" y="183882"/>
                  <a:pt x="334425" y="184708"/>
                  <a:pt x="330619" y="185368"/>
                </a:cubicBezTo>
                <a:cubicBezTo>
                  <a:pt x="322511" y="186690"/>
                  <a:pt x="314403" y="187351"/>
                  <a:pt x="305964" y="187351"/>
                </a:cubicBezTo>
                <a:cubicBezTo>
                  <a:pt x="276015" y="187351"/>
                  <a:pt x="244411" y="179421"/>
                  <a:pt x="218598" y="169012"/>
                </a:cubicBezTo>
                <a:cubicBezTo>
                  <a:pt x="216943" y="168352"/>
                  <a:pt x="215123" y="167691"/>
                  <a:pt x="213469" y="167030"/>
                </a:cubicBezTo>
                <a:cubicBezTo>
                  <a:pt x="187490" y="156787"/>
                  <a:pt x="163663" y="149683"/>
                  <a:pt x="158203" y="136135"/>
                </a:cubicBezTo>
                <a:cubicBezTo>
                  <a:pt x="156548" y="132170"/>
                  <a:pt x="156548" y="127709"/>
                  <a:pt x="158368" y="122588"/>
                </a:cubicBezTo>
                <a:cubicBezTo>
                  <a:pt x="160023" y="117631"/>
                  <a:pt x="167138" y="115814"/>
                  <a:pt x="176735" y="115649"/>
                </a:cubicBezTo>
                <a:cubicBezTo>
                  <a:pt x="177397" y="115649"/>
                  <a:pt x="178059" y="115649"/>
                  <a:pt x="178721" y="115649"/>
                </a:cubicBezTo>
                <a:cubicBezTo>
                  <a:pt x="181368" y="115649"/>
                  <a:pt x="184181" y="115649"/>
                  <a:pt x="187159" y="115979"/>
                </a:cubicBezTo>
                <a:cubicBezTo>
                  <a:pt x="193116" y="116310"/>
                  <a:pt x="199239" y="116970"/>
                  <a:pt x="205361" y="117962"/>
                </a:cubicBezTo>
                <a:cubicBezTo>
                  <a:pt x="220749" y="120109"/>
                  <a:pt x="235641" y="122918"/>
                  <a:pt x="242094" y="122918"/>
                </a:cubicBezTo>
                <a:cubicBezTo>
                  <a:pt x="245073" y="122918"/>
                  <a:pt x="246396" y="122257"/>
                  <a:pt x="245404" y="120770"/>
                </a:cubicBezTo>
                <a:cubicBezTo>
                  <a:pt x="245073" y="120440"/>
                  <a:pt x="244742" y="120109"/>
                  <a:pt x="244245" y="119779"/>
                </a:cubicBezTo>
                <a:cubicBezTo>
                  <a:pt x="244080" y="119449"/>
                  <a:pt x="243749" y="119283"/>
                  <a:pt x="243418" y="119118"/>
                </a:cubicBezTo>
                <a:cubicBezTo>
                  <a:pt x="242260" y="118127"/>
                  <a:pt x="240605" y="116970"/>
                  <a:pt x="238289" y="115649"/>
                </a:cubicBezTo>
                <a:cubicBezTo>
                  <a:pt x="236799" y="114657"/>
                  <a:pt x="235145" y="113831"/>
                  <a:pt x="233325" y="112840"/>
                </a:cubicBezTo>
                <a:cubicBezTo>
                  <a:pt x="231670" y="112014"/>
                  <a:pt x="229850" y="111188"/>
                  <a:pt x="228030" y="110362"/>
                </a:cubicBezTo>
                <a:cubicBezTo>
                  <a:pt x="224389" y="108710"/>
                  <a:pt x="220584" y="107223"/>
                  <a:pt x="216612" y="106066"/>
                </a:cubicBezTo>
                <a:cubicBezTo>
                  <a:pt x="214627" y="105406"/>
                  <a:pt x="212476" y="104745"/>
                  <a:pt x="210490" y="104249"/>
                </a:cubicBezTo>
                <a:cubicBezTo>
                  <a:pt x="206188" y="103093"/>
                  <a:pt x="201886" y="102101"/>
                  <a:pt x="197418" y="101275"/>
                </a:cubicBezTo>
                <a:cubicBezTo>
                  <a:pt x="195102" y="100945"/>
                  <a:pt x="192951" y="100614"/>
                  <a:pt x="190634" y="100284"/>
                </a:cubicBezTo>
                <a:cubicBezTo>
                  <a:pt x="182857" y="99128"/>
                  <a:pt x="174749" y="98632"/>
                  <a:pt x="166476" y="98632"/>
                </a:cubicBezTo>
                <a:cubicBezTo>
                  <a:pt x="132059" y="98632"/>
                  <a:pt x="94498" y="107884"/>
                  <a:pt x="63721" y="129031"/>
                </a:cubicBezTo>
                <a:cubicBezTo>
                  <a:pt x="47009" y="140596"/>
                  <a:pt x="33772" y="144891"/>
                  <a:pt x="23844" y="144891"/>
                </a:cubicBezTo>
                <a:cubicBezTo>
                  <a:pt x="1175" y="144891"/>
                  <a:pt x="-3458" y="121596"/>
                  <a:pt x="7959" y="109866"/>
                </a:cubicBezTo>
                <a:cubicBezTo>
                  <a:pt x="31786" y="85580"/>
                  <a:pt x="119318" y="14373"/>
                  <a:pt x="169785" y="2148"/>
                </a:cubicBezTo>
                <a:cubicBezTo>
                  <a:pt x="175908" y="661"/>
                  <a:pt x="183188" y="0"/>
                  <a:pt x="19162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ACEA172-D0B7-4221-9187-37176638C195}"/>
              </a:ext>
            </a:extLst>
          </p:cNvPr>
          <p:cNvSpPr/>
          <p:nvPr/>
        </p:nvSpPr>
        <p:spPr>
          <a:xfrm>
            <a:off x="5466821" y="3317108"/>
            <a:ext cx="125835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  <a:endParaRPr lang="en-US" altLang="zh-CN" sz="200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kumimoji="0" lang="zh-CN" altLang="en-US" sz="2400" i="0" u="none" kern="1200" cap="none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370" name="组合 369">
            <a:extLst>
              <a:ext uri="{FF2B5EF4-FFF2-40B4-BE49-F238E27FC236}">
                <a16:creationId xmlns="" xmlns:a16="http://schemas.microsoft.com/office/drawing/2014/main" id="{71E0405D-7B12-489C-B567-0B2128D7ED07}"/>
              </a:ext>
            </a:extLst>
          </p:cNvPr>
          <p:cNvGrpSpPr/>
          <p:nvPr/>
        </p:nvGrpSpPr>
        <p:grpSpPr>
          <a:xfrm>
            <a:off x="4782138" y="2604236"/>
            <a:ext cx="2627723" cy="2627723"/>
            <a:chOff x="3253782" y="586782"/>
            <a:chExt cx="5684436" cy="5684436"/>
          </a:xfrm>
        </p:grpSpPr>
        <p:sp>
          <p:nvSpPr>
            <p:cNvPr id="371" name="椭圆 370">
              <a:extLst>
                <a:ext uri="{FF2B5EF4-FFF2-40B4-BE49-F238E27FC236}">
                  <a16:creationId xmlns="" xmlns:a16="http://schemas.microsoft.com/office/drawing/2014/main" id="{B3AF1498-22C8-4891-A554-7C09475BB60B}"/>
                </a:ext>
              </a:extLst>
            </p:cNvPr>
            <p:cNvSpPr/>
            <p:nvPr/>
          </p:nvSpPr>
          <p:spPr>
            <a:xfrm>
              <a:off x="3988897" y="1321897"/>
              <a:ext cx="4214207" cy="4214207"/>
            </a:xfrm>
            <a:prstGeom prst="ellipse">
              <a:avLst/>
            </a:pr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101600" sx="101000" sy="101000" algn="ctr" rotWithShape="0">
                <a:srgbClr val="1DDBF2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000">
                      <a:srgbClr val="00B0F0"/>
                    </a:gs>
                    <a:gs pos="0">
                      <a:srgbClr val="32FFFF"/>
                    </a:gs>
                  </a:gsLst>
                  <a:lin ang="2700000" scaled="1"/>
                  <a:tileRect/>
                </a:gradFill>
                <a:effectLst>
                  <a:outerShdw blurRad="101600" sx="101000" sy="101000" algn="ctr" rotWithShape="0">
                    <a:srgbClr val="32FFFF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72" name="椭圆 371">
              <a:extLst>
                <a:ext uri="{FF2B5EF4-FFF2-40B4-BE49-F238E27FC236}">
                  <a16:creationId xmlns="" xmlns:a16="http://schemas.microsoft.com/office/drawing/2014/main" id="{D7BDA504-BE62-4385-AE07-72C5CB48D0CC}"/>
                </a:ext>
              </a:extLst>
            </p:cNvPr>
            <p:cNvSpPr/>
            <p:nvPr/>
          </p:nvSpPr>
          <p:spPr>
            <a:xfrm>
              <a:off x="3253782" y="586782"/>
              <a:ext cx="5684436" cy="568443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/>
                  </a:gs>
                  <a:gs pos="513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73" name="椭圆 372">
              <a:extLst>
                <a:ext uri="{FF2B5EF4-FFF2-40B4-BE49-F238E27FC236}">
                  <a16:creationId xmlns="" xmlns:a16="http://schemas.microsoft.com/office/drawing/2014/main" id="{9487259C-808B-40E2-AF2F-952FEB0131AC}"/>
                </a:ext>
              </a:extLst>
            </p:cNvPr>
            <p:cNvSpPr/>
            <p:nvPr/>
          </p:nvSpPr>
          <p:spPr>
            <a:xfrm>
              <a:off x="3737860" y="1070862"/>
              <a:ext cx="4716280" cy="4716277"/>
            </a:xfrm>
            <a:prstGeom prst="ellipse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9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F4A7ED0A-BC14-43E3-A52B-BF4CC301F072}"/>
              </a:ext>
            </a:extLst>
          </p:cNvPr>
          <p:cNvSpPr/>
          <p:nvPr/>
        </p:nvSpPr>
        <p:spPr>
          <a:xfrm>
            <a:off x="8904747" y="2828010"/>
            <a:ext cx="125835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青山依旧在</a:t>
            </a:r>
          </a:p>
          <a:p>
            <a:pPr lvl="0" algn="ctr">
              <a:defRPr/>
            </a:pPr>
            <a:r>
              <a:rPr lang="zh-CN" altLang="en-US" sz="20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几度夕阳红</a:t>
            </a:r>
            <a:endParaRPr lang="zh-CN" altLang="en-US" sz="20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10" name="link-interface-symbol-rotated-to-right_44493">
            <a:extLst>
              <a:ext uri="{FF2B5EF4-FFF2-40B4-BE49-F238E27FC236}">
                <a16:creationId xmlns="" xmlns:a16="http://schemas.microsoft.com/office/drawing/2014/main" id="{4E41DA18-D399-4E4A-8DF6-780958E0A497}"/>
              </a:ext>
            </a:extLst>
          </p:cNvPr>
          <p:cNvSpPr>
            <a:spLocks noChangeAspect="1"/>
          </p:cNvSpPr>
          <p:nvPr/>
        </p:nvSpPr>
        <p:spPr bwMode="auto">
          <a:xfrm>
            <a:off x="9264024" y="3608334"/>
            <a:ext cx="539804" cy="496110"/>
          </a:xfrm>
          <a:custGeom>
            <a:avLst/>
            <a:gdLst>
              <a:gd name="T0" fmla="*/ 2609 w 2966"/>
              <a:gd name="T1" fmla="*/ 1027 h 2730"/>
              <a:gd name="T2" fmla="*/ 2609 w 2966"/>
              <a:gd name="T3" fmla="*/ 423 h 2730"/>
              <a:gd name="T4" fmla="*/ 2209 w 2966"/>
              <a:gd name="T5" fmla="*/ 423 h 2730"/>
              <a:gd name="T6" fmla="*/ 2209 w 2966"/>
              <a:gd name="T7" fmla="*/ 664 h 2730"/>
              <a:gd name="T8" fmla="*/ 1481 w 2966"/>
              <a:gd name="T9" fmla="*/ 0 h 2730"/>
              <a:gd name="T10" fmla="*/ 0 w 2966"/>
              <a:gd name="T11" fmla="*/ 1343 h 2730"/>
              <a:gd name="T12" fmla="*/ 342 w 2966"/>
              <a:gd name="T13" fmla="*/ 1343 h 2730"/>
              <a:gd name="T14" fmla="*/ 342 w 2966"/>
              <a:gd name="T15" fmla="*/ 2730 h 2730"/>
              <a:gd name="T16" fmla="*/ 2622 w 2966"/>
              <a:gd name="T17" fmla="*/ 2730 h 2730"/>
              <a:gd name="T18" fmla="*/ 2622 w 2966"/>
              <a:gd name="T19" fmla="*/ 1343 h 2730"/>
              <a:gd name="T20" fmla="*/ 2966 w 2966"/>
              <a:gd name="T21" fmla="*/ 1343 h 2730"/>
              <a:gd name="T22" fmla="*/ 2609 w 2966"/>
              <a:gd name="T23" fmla="*/ 1027 h 2730"/>
              <a:gd name="T24" fmla="*/ 1764 w 2966"/>
              <a:gd name="T25" fmla="*/ 2079 h 2730"/>
              <a:gd name="T26" fmla="*/ 1586 w 2966"/>
              <a:gd name="T27" fmla="*/ 2167 h 2730"/>
              <a:gd name="T28" fmla="*/ 1587 w 2966"/>
              <a:gd name="T29" fmla="*/ 2323 h 2730"/>
              <a:gd name="T30" fmla="*/ 1370 w 2966"/>
              <a:gd name="T31" fmla="*/ 2324 h 2730"/>
              <a:gd name="T32" fmla="*/ 1369 w 2966"/>
              <a:gd name="T33" fmla="*/ 2168 h 2730"/>
              <a:gd name="T34" fmla="*/ 1201 w 2966"/>
              <a:gd name="T35" fmla="*/ 2075 h 2730"/>
              <a:gd name="T36" fmla="*/ 1086 w 2966"/>
              <a:gd name="T37" fmla="*/ 1852 h 2730"/>
              <a:gd name="T38" fmla="*/ 1086 w 2966"/>
              <a:gd name="T39" fmla="*/ 1851 h 2730"/>
              <a:gd name="T40" fmla="*/ 1091 w 2966"/>
              <a:gd name="T41" fmla="*/ 1783 h 2730"/>
              <a:gd name="T42" fmla="*/ 1299 w 2966"/>
              <a:gd name="T43" fmla="*/ 1783 h 2730"/>
              <a:gd name="T44" fmla="*/ 1301 w 2966"/>
              <a:gd name="T45" fmla="*/ 1824 h 2730"/>
              <a:gd name="T46" fmla="*/ 1350 w 2966"/>
              <a:gd name="T47" fmla="*/ 1948 h 2730"/>
              <a:gd name="T48" fmla="*/ 1475 w 2966"/>
              <a:gd name="T49" fmla="*/ 1992 h 2730"/>
              <a:gd name="T50" fmla="*/ 1620 w 2966"/>
              <a:gd name="T51" fmla="*/ 1947 h 2730"/>
              <a:gd name="T52" fmla="*/ 1668 w 2966"/>
              <a:gd name="T53" fmla="*/ 1826 h 2730"/>
              <a:gd name="T54" fmla="*/ 1623 w 2966"/>
              <a:gd name="T55" fmla="*/ 1729 h 2730"/>
              <a:gd name="T56" fmla="*/ 1437 w 2966"/>
              <a:gd name="T57" fmla="*/ 1657 h 2730"/>
              <a:gd name="T58" fmla="*/ 1192 w 2966"/>
              <a:gd name="T59" fmla="*/ 1542 h 2730"/>
              <a:gd name="T60" fmla="*/ 1103 w 2966"/>
              <a:gd name="T61" fmla="*/ 1333 h 2730"/>
              <a:gd name="T62" fmla="*/ 1213 w 2966"/>
              <a:gd name="T63" fmla="*/ 1099 h 2730"/>
              <a:gd name="T64" fmla="*/ 1363 w 2966"/>
              <a:gd name="T65" fmla="*/ 1024 h 2730"/>
              <a:gd name="T66" fmla="*/ 1362 w 2966"/>
              <a:gd name="T67" fmla="*/ 887 h 2730"/>
              <a:gd name="T68" fmla="*/ 1579 w 2966"/>
              <a:gd name="T69" fmla="*/ 886 h 2730"/>
              <a:gd name="T70" fmla="*/ 1579 w 2966"/>
              <a:gd name="T71" fmla="*/ 1018 h 2730"/>
              <a:gd name="T72" fmla="*/ 1732 w 2966"/>
              <a:gd name="T73" fmla="*/ 1095 h 2730"/>
              <a:gd name="T74" fmla="*/ 1846 w 2966"/>
              <a:gd name="T75" fmla="*/ 1335 h 2730"/>
              <a:gd name="T76" fmla="*/ 1847 w 2966"/>
              <a:gd name="T77" fmla="*/ 1379 h 2730"/>
              <a:gd name="T78" fmla="*/ 1638 w 2966"/>
              <a:gd name="T79" fmla="*/ 1380 h 2730"/>
              <a:gd name="T80" fmla="*/ 1632 w 2966"/>
              <a:gd name="T81" fmla="*/ 1344 h 2730"/>
              <a:gd name="T82" fmla="*/ 1582 w 2966"/>
              <a:gd name="T83" fmla="*/ 1231 h 2730"/>
              <a:gd name="T84" fmla="*/ 1488 w 2966"/>
              <a:gd name="T85" fmla="*/ 1197 h 2730"/>
              <a:gd name="T86" fmla="*/ 1484 w 2966"/>
              <a:gd name="T87" fmla="*/ 1197 h 2730"/>
              <a:gd name="T88" fmla="*/ 1357 w 2966"/>
              <a:gd name="T89" fmla="*/ 1234 h 2730"/>
              <a:gd name="T90" fmla="*/ 1317 w 2966"/>
              <a:gd name="T91" fmla="*/ 1331 h 2730"/>
              <a:gd name="T92" fmla="*/ 1354 w 2966"/>
              <a:gd name="T93" fmla="*/ 1414 h 2730"/>
              <a:gd name="T94" fmla="*/ 1510 w 2966"/>
              <a:gd name="T95" fmla="*/ 1477 h 2730"/>
              <a:gd name="T96" fmla="*/ 1783 w 2966"/>
              <a:gd name="T97" fmla="*/ 1602 h 2730"/>
              <a:gd name="T98" fmla="*/ 1881 w 2966"/>
              <a:gd name="T99" fmla="*/ 1822 h 2730"/>
              <a:gd name="T100" fmla="*/ 1764 w 2966"/>
              <a:gd name="T101" fmla="*/ 2079 h 2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66" h="2730">
                <a:moveTo>
                  <a:pt x="2609" y="1027"/>
                </a:moveTo>
                <a:lnTo>
                  <a:pt x="2609" y="423"/>
                </a:lnTo>
                <a:lnTo>
                  <a:pt x="2209" y="423"/>
                </a:lnTo>
                <a:lnTo>
                  <a:pt x="2209" y="664"/>
                </a:lnTo>
                <a:lnTo>
                  <a:pt x="1481" y="0"/>
                </a:lnTo>
                <a:lnTo>
                  <a:pt x="0" y="1343"/>
                </a:lnTo>
                <a:lnTo>
                  <a:pt x="342" y="1343"/>
                </a:lnTo>
                <a:lnTo>
                  <a:pt x="342" y="2730"/>
                </a:lnTo>
                <a:lnTo>
                  <a:pt x="2622" y="2730"/>
                </a:lnTo>
                <a:lnTo>
                  <a:pt x="2622" y="1343"/>
                </a:lnTo>
                <a:lnTo>
                  <a:pt x="2966" y="1343"/>
                </a:lnTo>
                <a:lnTo>
                  <a:pt x="2609" y="1027"/>
                </a:lnTo>
                <a:close/>
                <a:moveTo>
                  <a:pt x="1764" y="2079"/>
                </a:moveTo>
                <a:cubicBezTo>
                  <a:pt x="1716" y="2122"/>
                  <a:pt x="1656" y="2152"/>
                  <a:pt x="1586" y="2167"/>
                </a:cubicBezTo>
                <a:lnTo>
                  <a:pt x="1587" y="2323"/>
                </a:lnTo>
                <a:lnTo>
                  <a:pt x="1370" y="2324"/>
                </a:lnTo>
                <a:lnTo>
                  <a:pt x="1369" y="2168"/>
                </a:lnTo>
                <a:cubicBezTo>
                  <a:pt x="1304" y="2153"/>
                  <a:pt x="1257" y="2122"/>
                  <a:pt x="1201" y="2075"/>
                </a:cubicBezTo>
                <a:cubicBezTo>
                  <a:pt x="1127" y="2011"/>
                  <a:pt x="1088" y="1936"/>
                  <a:pt x="1086" y="1852"/>
                </a:cubicBezTo>
                <a:lnTo>
                  <a:pt x="1086" y="1851"/>
                </a:lnTo>
                <a:lnTo>
                  <a:pt x="1091" y="1783"/>
                </a:lnTo>
                <a:lnTo>
                  <a:pt x="1299" y="1783"/>
                </a:lnTo>
                <a:lnTo>
                  <a:pt x="1301" y="1824"/>
                </a:lnTo>
                <a:cubicBezTo>
                  <a:pt x="1302" y="1880"/>
                  <a:pt x="1318" y="1920"/>
                  <a:pt x="1350" y="1948"/>
                </a:cubicBezTo>
                <a:cubicBezTo>
                  <a:pt x="1383" y="1977"/>
                  <a:pt x="1411" y="1992"/>
                  <a:pt x="1475" y="1992"/>
                </a:cubicBezTo>
                <a:cubicBezTo>
                  <a:pt x="1538" y="1991"/>
                  <a:pt x="1587" y="1976"/>
                  <a:pt x="1620" y="1947"/>
                </a:cubicBezTo>
                <a:cubicBezTo>
                  <a:pt x="1652" y="1918"/>
                  <a:pt x="1668" y="1879"/>
                  <a:pt x="1668" y="1826"/>
                </a:cubicBezTo>
                <a:cubicBezTo>
                  <a:pt x="1668" y="1784"/>
                  <a:pt x="1654" y="1753"/>
                  <a:pt x="1623" y="1729"/>
                </a:cubicBezTo>
                <a:cubicBezTo>
                  <a:pt x="1588" y="1702"/>
                  <a:pt x="1526" y="1678"/>
                  <a:pt x="1437" y="1657"/>
                </a:cubicBezTo>
                <a:cubicBezTo>
                  <a:pt x="1330" y="1632"/>
                  <a:pt x="1247" y="1593"/>
                  <a:pt x="1192" y="1542"/>
                </a:cubicBezTo>
                <a:cubicBezTo>
                  <a:pt x="1134" y="1486"/>
                  <a:pt x="1104" y="1416"/>
                  <a:pt x="1103" y="1333"/>
                </a:cubicBezTo>
                <a:cubicBezTo>
                  <a:pt x="1103" y="1239"/>
                  <a:pt x="1140" y="1160"/>
                  <a:pt x="1213" y="1099"/>
                </a:cubicBezTo>
                <a:cubicBezTo>
                  <a:pt x="1256" y="1063"/>
                  <a:pt x="1307" y="1038"/>
                  <a:pt x="1363" y="1024"/>
                </a:cubicBezTo>
                <a:lnTo>
                  <a:pt x="1362" y="887"/>
                </a:lnTo>
                <a:lnTo>
                  <a:pt x="1579" y="886"/>
                </a:lnTo>
                <a:lnTo>
                  <a:pt x="1579" y="1018"/>
                </a:lnTo>
                <a:cubicBezTo>
                  <a:pt x="1643" y="1030"/>
                  <a:pt x="1684" y="1056"/>
                  <a:pt x="1732" y="1095"/>
                </a:cubicBezTo>
                <a:cubicBezTo>
                  <a:pt x="1802" y="1154"/>
                  <a:pt x="1841" y="1234"/>
                  <a:pt x="1846" y="1335"/>
                </a:cubicBezTo>
                <a:lnTo>
                  <a:pt x="1847" y="1379"/>
                </a:lnTo>
                <a:lnTo>
                  <a:pt x="1638" y="1380"/>
                </a:lnTo>
                <a:lnTo>
                  <a:pt x="1632" y="1344"/>
                </a:lnTo>
                <a:cubicBezTo>
                  <a:pt x="1625" y="1292"/>
                  <a:pt x="1608" y="1254"/>
                  <a:pt x="1582" y="1231"/>
                </a:cubicBezTo>
                <a:cubicBezTo>
                  <a:pt x="1555" y="1207"/>
                  <a:pt x="1535" y="1197"/>
                  <a:pt x="1488" y="1197"/>
                </a:cubicBezTo>
                <a:lnTo>
                  <a:pt x="1484" y="1197"/>
                </a:lnTo>
                <a:cubicBezTo>
                  <a:pt x="1429" y="1197"/>
                  <a:pt x="1385" y="1210"/>
                  <a:pt x="1357" y="1234"/>
                </a:cubicBezTo>
                <a:cubicBezTo>
                  <a:pt x="1329" y="1257"/>
                  <a:pt x="1316" y="1288"/>
                  <a:pt x="1317" y="1331"/>
                </a:cubicBezTo>
                <a:cubicBezTo>
                  <a:pt x="1317" y="1367"/>
                  <a:pt x="1329" y="1394"/>
                  <a:pt x="1354" y="1414"/>
                </a:cubicBezTo>
                <a:cubicBezTo>
                  <a:pt x="1374" y="1431"/>
                  <a:pt x="1417" y="1455"/>
                  <a:pt x="1510" y="1477"/>
                </a:cubicBezTo>
                <a:cubicBezTo>
                  <a:pt x="1630" y="1505"/>
                  <a:pt x="1722" y="1547"/>
                  <a:pt x="1783" y="1602"/>
                </a:cubicBezTo>
                <a:cubicBezTo>
                  <a:pt x="1848" y="1661"/>
                  <a:pt x="1881" y="1735"/>
                  <a:pt x="1881" y="1822"/>
                </a:cubicBezTo>
                <a:cubicBezTo>
                  <a:pt x="1881" y="1926"/>
                  <a:pt x="1842" y="2012"/>
                  <a:pt x="1764" y="20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74" name="组合 373">
            <a:extLst>
              <a:ext uri="{FF2B5EF4-FFF2-40B4-BE49-F238E27FC236}">
                <a16:creationId xmlns="" xmlns:a16="http://schemas.microsoft.com/office/drawing/2014/main" id="{4DB570E1-A5A2-43DC-98AF-890BC5FFE1FF}"/>
              </a:ext>
            </a:extLst>
          </p:cNvPr>
          <p:cNvGrpSpPr/>
          <p:nvPr/>
        </p:nvGrpSpPr>
        <p:grpSpPr>
          <a:xfrm>
            <a:off x="8220065" y="2115138"/>
            <a:ext cx="2627723" cy="2627723"/>
            <a:chOff x="3253782" y="586782"/>
            <a:chExt cx="5684436" cy="5684436"/>
          </a:xfrm>
        </p:grpSpPr>
        <p:sp>
          <p:nvSpPr>
            <p:cNvPr id="375" name="椭圆 374">
              <a:extLst>
                <a:ext uri="{FF2B5EF4-FFF2-40B4-BE49-F238E27FC236}">
                  <a16:creationId xmlns="" xmlns:a16="http://schemas.microsoft.com/office/drawing/2014/main" id="{A1EB98DF-8D6C-4D13-A6C6-E92F5DA678AA}"/>
                </a:ext>
              </a:extLst>
            </p:cNvPr>
            <p:cNvSpPr/>
            <p:nvPr/>
          </p:nvSpPr>
          <p:spPr>
            <a:xfrm>
              <a:off x="3988897" y="1321897"/>
              <a:ext cx="4214207" cy="4214207"/>
            </a:xfrm>
            <a:prstGeom prst="ellipse">
              <a:avLst/>
            </a:pr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101600" sx="101000" sy="101000" algn="ctr" rotWithShape="0">
                <a:srgbClr val="1DDBF2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000">
                      <a:srgbClr val="00B0F0"/>
                    </a:gs>
                    <a:gs pos="0">
                      <a:srgbClr val="32FFFF"/>
                    </a:gs>
                  </a:gsLst>
                  <a:lin ang="2700000" scaled="1"/>
                  <a:tileRect/>
                </a:gradFill>
                <a:effectLst>
                  <a:outerShdw blurRad="101600" sx="101000" sy="101000" algn="ctr" rotWithShape="0">
                    <a:srgbClr val="32FFFF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76" name="椭圆 375">
              <a:extLst>
                <a:ext uri="{FF2B5EF4-FFF2-40B4-BE49-F238E27FC236}">
                  <a16:creationId xmlns="" xmlns:a16="http://schemas.microsoft.com/office/drawing/2014/main" id="{5736D4CE-2054-4CC8-8723-ADAD15DCB2D5}"/>
                </a:ext>
              </a:extLst>
            </p:cNvPr>
            <p:cNvSpPr/>
            <p:nvPr/>
          </p:nvSpPr>
          <p:spPr>
            <a:xfrm>
              <a:off x="3253782" y="586782"/>
              <a:ext cx="5684436" cy="568443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/>
                  </a:gs>
                  <a:gs pos="513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440" name="椭圆 439">
              <a:extLst>
                <a:ext uri="{FF2B5EF4-FFF2-40B4-BE49-F238E27FC236}">
                  <a16:creationId xmlns="" xmlns:a16="http://schemas.microsoft.com/office/drawing/2014/main" id="{0EBB78F1-6323-4745-981C-085C63153230}"/>
                </a:ext>
              </a:extLst>
            </p:cNvPr>
            <p:cNvSpPr/>
            <p:nvPr/>
          </p:nvSpPr>
          <p:spPr>
            <a:xfrm>
              <a:off x="3737860" y="1070862"/>
              <a:ext cx="4716280" cy="4716277"/>
            </a:xfrm>
            <a:prstGeom prst="ellipse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691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9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F7E56E05-38AD-469C-A62C-7F3937EDD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9812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就坐&#10;&#10;描述已自动生成" hidden="1">
            <a:extLst>
              <a:ext uri="{FF2B5EF4-FFF2-40B4-BE49-F238E27FC236}">
                <a16:creationId xmlns="" xmlns:a16="http://schemas.microsoft.com/office/drawing/2014/main" id="{279287C6-39B2-401E-8840-974DA6BDB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户外艺术系列&#10;&#10;描述已自动生成" hidden="1">
            <a:extLst>
              <a:ext uri="{FF2B5EF4-FFF2-40B4-BE49-F238E27FC236}">
                <a16:creationId xmlns="" xmlns:a16="http://schemas.microsoft.com/office/drawing/2014/main" id="{5027B7B9-14FC-48DD-959D-853965EC58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188" y="714307"/>
            <a:ext cx="5069624" cy="542938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EFEE8E00-8ABE-4E6A-89C9-80D3335FED47}"/>
              </a:ext>
            </a:extLst>
          </p:cNvPr>
          <p:cNvGrpSpPr/>
          <p:nvPr/>
        </p:nvGrpSpPr>
        <p:grpSpPr>
          <a:xfrm>
            <a:off x="997936" y="412296"/>
            <a:ext cx="10945316" cy="6686460"/>
            <a:chOff x="-2093539" y="-595086"/>
            <a:chExt cx="23136857" cy="8094346"/>
          </a:xfrm>
        </p:grpSpPr>
        <p:sp>
          <p:nvSpPr>
            <p:cNvPr id="64" name="箭头: 五边形 63">
              <a:extLst>
                <a:ext uri="{FF2B5EF4-FFF2-40B4-BE49-F238E27FC236}">
                  <a16:creationId xmlns="" xmlns:a16="http://schemas.microsoft.com/office/drawing/2014/main" id="{555AAE3A-6C88-49FF-A8A7-10A24E7CC9EF}"/>
                </a:ext>
              </a:extLst>
            </p:cNvPr>
            <p:cNvSpPr/>
            <p:nvPr/>
          </p:nvSpPr>
          <p:spPr>
            <a:xfrm>
              <a:off x="13612004" y="-595086"/>
              <a:ext cx="7431314" cy="7881258"/>
            </a:xfrm>
            <a:prstGeom prst="homePlate">
              <a:avLst>
                <a:gd name="adj" fmla="val 28320"/>
              </a:avLst>
            </a:prstGeom>
            <a:gradFill>
              <a:gsLst>
                <a:gs pos="4700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  <a:ln>
              <a:gradFill>
                <a:gsLst>
                  <a:gs pos="49000">
                    <a:srgbClr val="13A3E9">
                      <a:alpha val="0"/>
                    </a:srgbClr>
                  </a:gs>
                  <a:gs pos="100000">
                    <a:srgbClr val="13A3E9">
                      <a:alpha val="48000"/>
                    </a:srgbClr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3" name="箭头: 五边形 62">
              <a:extLst>
                <a:ext uri="{FF2B5EF4-FFF2-40B4-BE49-F238E27FC236}">
                  <a16:creationId xmlns="" xmlns:a16="http://schemas.microsoft.com/office/drawing/2014/main" id="{1AE6EC45-F7FE-447D-9607-AEA6D2532F79}"/>
                </a:ext>
              </a:extLst>
            </p:cNvPr>
            <p:cNvSpPr/>
            <p:nvPr/>
          </p:nvSpPr>
          <p:spPr>
            <a:xfrm>
              <a:off x="5759232" y="-595086"/>
              <a:ext cx="7431314" cy="7881258"/>
            </a:xfrm>
            <a:prstGeom prst="homePlate">
              <a:avLst>
                <a:gd name="adj" fmla="val 28320"/>
              </a:avLst>
            </a:prstGeom>
            <a:gradFill>
              <a:gsLst>
                <a:gs pos="4700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  <a:ln>
              <a:gradFill>
                <a:gsLst>
                  <a:gs pos="49000">
                    <a:srgbClr val="13A3E9">
                      <a:alpha val="0"/>
                    </a:srgbClr>
                  </a:gs>
                  <a:gs pos="100000">
                    <a:srgbClr val="13A3E9">
                      <a:alpha val="48000"/>
                    </a:srgbClr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" name="箭头: 五边形 3">
              <a:extLst>
                <a:ext uri="{FF2B5EF4-FFF2-40B4-BE49-F238E27FC236}">
                  <a16:creationId xmlns="" xmlns:a16="http://schemas.microsoft.com/office/drawing/2014/main" id="{8DCA5B5F-F95C-4199-8489-BB9CBAC3BA3E}"/>
                </a:ext>
              </a:extLst>
            </p:cNvPr>
            <p:cNvSpPr/>
            <p:nvPr/>
          </p:nvSpPr>
          <p:spPr>
            <a:xfrm>
              <a:off x="-2093539" y="-595086"/>
              <a:ext cx="7431315" cy="7881258"/>
            </a:xfrm>
            <a:prstGeom prst="homePlate">
              <a:avLst>
                <a:gd name="adj" fmla="val 28320"/>
              </a:avLst>
            </a:prstGeom>
            <a:gradFill>
              <a:gsLst>
                <a:gs pos="4700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  <a:ln>
              <a:gradFill>
                <a:gsLst>
                  <a:gs pos="49000">
                    <a:srgbClr val="13A3E9">
                      <a:alpha val="0"/>
                    </a:srgbClr>
                  </a:gs>
                  <a:gs pos="100000">
                    <a:srgbClr val="13A3E9">
                      <a:alpha val="48000"/>
                    </a:srgbClr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65" name="图片 64">
              <a:extLst>
                <a:ext uri="{FF2B5EF4-FFF2-40B4-BE49-F238E27FC236}">
                  <a16:creationId xmlns="" xmlns:a16="http://schemas.microsoft.com/office/drawing/2014/main" id="{A09750AC-D1AE-49A4-B4E5-76065AF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399333">
              <a:off x="2022713" y="4683496"/>
              <a:ext cx="4716366" cy="915162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="" xmlns:a16="http://schemas.microsoft.com/office/drawing/2014/main" id="{8EAF638F-7BAF-4BED-8C56-BA31A5F2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392897">
              <a:off x="9879088" y="4683496"/>
              <a:ext cx="4716366" cy="915162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="" xmlns:a16="http://schemas.microsoft.com/office/drawing/2014/main" id="{629DF17C-DC7F-461A-9918-7CA99ADC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361268">
              <a:off x="17735464" y="4683496"/>
              <a:ext cx="4716366" cy="915162"/>
            </a:xfrm>
            <a:prstGeom prst="rect">
              <a:avLst/>
            </a:prstGeom>
          </p:spPr>
        </p:pic>
      </p:grpSp>
      <p:sp>
        <p:nvSpPr>
          <p:cNvPr id="154" name="箭头: 五边形 153">
            <a:extLst>
              <a:ext uri="{FF2B5EF4-FFF2-40B4-BE49-F238E27FC236}">
                <a16:creationId xmlns="" xmlns:a16="http://schemas.microsoft.com/office/drawing/2014/main" id="{8CC607B6-1E3D-4AEC-8440-539ABA658514}"/>
              </a:ext>
            </a:extLst>
          </p:cNvPr>
          <p:cNvSpPr/>
          <p:nvPr/>
        </p:nvSpPr>
        <p:spPr>
          <a:xfrm>
            <a:off x="398847" y="2015900"/>
            <a:ext cx="3696443" cy="717720"/>
          </a:xfrm>
          <a:prstGeom prst="homePlate">
            <a:avLst>
              <a:gd name="adj" fmla="val 28320"/>
            </a:avLst>
          </a:prstGeom>
          <a:gradFill>
            <a:gsLst>
              <a:gs pos="47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800000" scaled="0"/>
          </a:gradFill>
          <a:ln>
            <a:gradFill>
              <a:gsLst>
                <a:gs pos="49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0" name="箭头: 五边形 159">
            <a:extLst>
              <a:ext uri="{FF2B5EF4-FFF2-40B4-BE49-F238E27FC236}">
                <a16:creationId xmlns="" xmlns:a16="http://schemas.microsoft.com/office/drawing/2014/main" id="{DC434ABA-F295-4D86-AA37-DC274171B31E}"/>
              </a:ext>
            </a:extLst>
          </p:cNvPr>
          <p:cNvSpPr/>
          <p:nvPr/>
        </p:nvSpPr>
        <p:spPr>
          <a:xfrm>
            <a:off x="3750027" y="2015900"/>
            <a:ext cx="3696443" cy="717720"/>
          </a:xfrm>
          <a:prstGeom prst="homePlate">
            <a:avLst>
              <a:gd name="adj" fmla="val 28320"/>
            </a:avLst>
          </a:prstGeom>
          <a:gradFill>
            <a:gsLst>
              <a:gs pos="47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800000" scaled="0"/>
          </a:gradFill>
          <a:ln>
            <a:gradFill>
              <a:gsLst>
                <a:gs pos="49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5" name="箭头: 五边形 164">
            <a:extLst>
              <a:ext uri="{FF2B5EF4-FFF2-40B4-BE49-F238E27FC236}">
                <a16:creationId xmlns="" xmlns:a16="http://schemas.microsoft.com/office/drawing/2014/main" id="{2BDAEB78-E0F4-4D95-A532-18C949B827A7}"/>
              </a:ext>
            </a:extLst>
          </p:cNvPr>
          <p:cNvSpPr/>
          <p:nvPr/>
        </p:nvSpPr>
        <p:spPr>
          <a:xfrm>
            <a:off x="7670871" y="2015900"/>
            <a:ext cx="3696443" cy="717720"/>
          </a:xfrm>
          <a:prstGeom prst="homePlate">
            <a:avLst>
              <a:gd name="adj" fmla="val 28320"/>
            </a:avLst>
          </a:prstGeom>
          <a:gradFill>
            <a:gsLst>
              <a:gs pos="47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800000" scaled="0"/>
          </a:gradFill>
          <a:ln>
            <a:gradFill>
              <a:gsLst>
                <a:gs pos="49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170731D-9697-460D-A90F-5980CF26568C}"/>
              </a:ext>
            </a:extLst>
          </p:cNvPr>
          <p:cNvSpPr/>
          <p:nvPr/>
        </p:nvSpPr>
        <p:spPr>
          <a:xfrm>
            <a:off x="746508" y="2165671"/>
            <a:ext cx="2947374" cy="391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240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240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0EED7CED-FB30-4A74-ABBC-571EF6B4986F}"/>
              </a:ext>
            </a:extLst>
          </p:cNvPr>
          <p:cNvSpPr/>
          <p:nvPr/>
        </p:nvSpPr>
        <p:spPr>
          <a:xfrm>
            <a:off x="4751680" y="2165671"/>
            <a:ext cx="2947374" cy="391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240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240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A78F24A0-FCE7-441E-A3C4-94BDB9C084AF}"/>
              </a:ext>
            </a:extLst>
          </p:cNvPr>
          <p:cNvSpPr/>
          <p:nvPr/>
        </p:nvSpPr>
        <p:spPr>
          <a:xfrm>
            <a:off x="8756852" y="2165671"/>
            <a:ext cx="2947374" cy="391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240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4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滚滚长江东逝水</a:t>
            </a:r>
            <a:endParaRPr kumimoji="0" lang="zh-CN" altLang="en-US" sz="240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24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51" name="incomes_50092">
            <a:extLst>
              <a:ext uri="{FF2B5EF4-FFF2-40B4-BE49-F238E27FC236}">
                <a16:creationId xmlns="" xmlns:a16="http://schemas.microsoft.com/office/drawing/2014/main" id="{17C397D5-E525-4F2D-A91B-09BA0B8F7AE5}"/>
              </a:ext>
            </a:extLst>
          </p:cNvPr>
          <p:cNvSpPr>
            <a:spLocks noChangeAspect="1"/>
          </p:cNvSpPr>
          <p:nvPr/>
        </p:nvSpPr>
        <p:spPr bwMode="auto">
          <a:xfrm>
            <a:off x="716759" y="5277270"/>
            <a:ext cx="562354" cy="557708"/>
          </a:xfrm>
          <a:custGeom>
            <a:avLst/>
            <a:gdLst>
              <a:gd name="connsiteX0" fmla="*/ 216980 w 551492"/>
              <a:gd name="connsiteY0" fmla="*/ 328922 h 546936"/>
              <a:gd name="connsiteX1" fmla="*/ 149820 w 551492"/>
              <a:gd name="connsiteY1" fmla="*/ 336662 h 546936"/>
              <a:gd name="connsiteX2" fmla="*/ 153694 w 551492"/>
              <a:gd name="connsiteY2" fmla="*/ 415353 h 546936"/>
              <a:gd name="connsiteX3" fmla="*/ 151111 w 551492"/>
              <a:gd name="connsiteY3" fmla="*/ 472114 h 546936"/>
              <a:gd name="connsiteX4" fmla="*/ 229896 w 551492"/>
              <a:gd name="connsiteY4" fmla="*/ 492755 h 546936"/>
              <a:gd name="connsiteX5" fmla="*/ 231187 w 551492"/>
              <a:gd name="connsiteY5" fmla="*/ 492755 h 546936"/>
              <a:gd name="connsiteX6" fmla="*/ 329346 w 551492"/>
              <a:gd name="connsiteY6" fmla="*/ 522426 h 546936"/>
              <a:gd name="connsiteX7" fmla="*/ 427503 w 551492"/>
              <a:gd name="connsiteY7" fmla="*/ 494045 h 546936"/>
              <a:gd name="connsiteX8" fmla="*/ 437836 w 551492"/>
              <a:gd name="connsiteY8" fmla="*/ 485015 h 546936"/>
              <a:gd name="connsiteX9" fmla="*/ 472708 w 551492"/>
              <a:gd name="connsiteY9" fmla="*/ 450184 h 546936"/>
              <a:gd name="connsiteX10" fmla="*/ 519203 w 551492"/>
              <a:gd name="connsiteY10" fmla="*/ 403743 h 546936"/>
              <a:gd name="connsiteX11" fmla="*/ 526953 w 551492"/>
              <a:gd name="connsiteY11" fmla="*/ 383103 h 546936"/>
              <a:gd name="connsiteX12" fmla="*/ 497247 w 551492"/>
              <a:gd name="connsiteY12" fmla="*/ 354722 h 546936"/>
              <a:gd name="connsiteX13" fmla="*/ 484332 w 551492"/>
              <a:gd name="connsiteY13" fmla="*/ 357302 h 546936"/>
              <a:gd name="connsiteX14" fmla="*/ 476582 w 551492"/>
              <a:gd name="connsiteY14" fmla="*/ 365042 h 546936"/>
              <a:gd name="connsiteX15" fmla="*/ 475291 w 551492"/>
              <a:gd name="connsiteY15" fmla="*/ 365042 h 546936"/>
              <a:gd name="connsiteX16" fmla="*/ 418463 w 551492"/>
              <a:gd name="connsiteY16" fmla="*/ 423094 h 546936"/>
              <a:gd name="connsiteX17" fmla="*/ 368092 w 551492"/>
              <a:gd name="connsiteY17" fmla="*/ 461794 h 546936"/>
              <a:gd name="connsiteX18" fmla="*/ 280266 w 551492"/>
              <a:gd name="connsiteY18" fmla="*/ 438574 h 546936"/>
              <a:gd name="connsiteX19" fmla="*/ 289307 w 551492"/>
              <a:gd name="connsiteY19" fmla="*/ 415353 h 546936"/>
              <a:gd name="connsiteX20" fmla="*/ 365509 w 551492"/>
              <a:gd name="connsiteY20" fmla="*/ 437284 h 546936"/>
              <a:gd name="connsiteX21" fmla="*/ 365509 w 551492"/>
              <a:gd name="connsiteY21" fmla="*/ 435994 h 546936"/>
              <a:gd name="connsiteX22" fmla="*/ 368092 w 551492"/>
              <a:gd name="connsiteY22" fmla="*/ 435994 h 546936"/>
              <a:gd name="connsiteX23" fmla="*/ 396506 w 551492"/>
              <a:gd name="connsiteY23" fmla="*/ 407613 h 546936"/>
              <a:gd name="connsiteX24" fmla="*/ 388757 w 551492"/>
              <a:gd name="connsiteY24" fmla="*/ 389553 h 546936"/>
              <a:gd name="connsiteX25" fmla="*/ 216980 w 551492"/>
              <a:gd name="connsiteY25" fmla="*/ 328922 h 546936"/>
              <a:gd name="connsiteX26" fmla="*/ 6458 w 551492"/>
              <a:gd name="connsiteY26" fmla="*/ 299251 h 546936"/>
              <a:gd name="connsiteX27" fmla="*/ 147236 w 551492"/>
              <a:gd name="connsiteY27" fmla="*/ 299251 h 546936"/>
              <a:gd name="connsiteX28" fmla="*/ 148528 w 551492"/>
              <a:gd name="connsiteY28" fmla="*/ 312151 h 546936"/>
              <a:gd name="connsiteX29" fmla="*/ 216980 w 551492"/>
              <a:gd name="connsiteY29" fmla="*/ 304411 h 546936"/>
              <a:gd name="connsiteX30" fmla="*/ 404255 w 551492"/>
              <a:gd name="connsiteY30" fmla="*/ 370202 h 546936"/>
              <a:gd name="connsiteX31" fmla="*/ 417171 w 551492"/>
              <a:gd name="connsiteY31" fmla="*/ 388263 h 546936"/>
              <a:gd name="connsiteX32" fmla="*/ 458501 w 551492"/>
              <a:gd name="connsiteY32" fmla="*/ 346982 h 546936"/>
              <a:gd name="connsiteX33" fmla="*/ 467541 w 551492"/>
              <a:gd name="connsiteY33" fmla="*/ 339242 h 546936"/>
              <a:gd name="connsiteX34" fmla="*/ 468833 w 551492"/>
              <a:gd name="connsiteY34" fmla="*/ 337952 h 546936"/>
              <a:gd name="connsiteX35" fmla="*/ 497247 w 551492"/>
              <a:gd name="connsiteY35" fmla="*/ 328922 h 546936"/>
              <a:gd name="connsiteX36" fmla="*/ 551492 w 551492"/>
              <a:gd name="connsiteY36" fmla="*/ 383103 h 546936"/>
              <a:gd name="connsiteX37" fmla="*/ 535994 w 551492"/>
              <a:gd name="connsiteY37" fmla="*/ 419223 h 546936"/>
              <a:gd name="connsiteX38" fmla="*/ 490789 w 551492"/>
              <a:gd name="connsiteY38" fmla="*/ 466954 h 546936"/>
              <a:gd name="connsiteX39" fmla="*/ 464958 w 551492"/>
              <a:gd name="connsiteY39" fmla="*/ 492755 h 546936"/>
              <a:gd name="connsiteX40" fmla="*/ 440419 w 551492"/>
              <a:gd name="connsiteY40" fmla="*/ 513395 h 546936"/>
              <a:gd name="connsiteX41" fmla="*/ 439127 w 551492"/>
              <a:gd name="connsiteY41" fmla="*/ 513395 h 546936"/>
              <a:gd name="connsiteX42" fmla="*/ 329346 w 551492"/>
              <a:gd name="connsiteY42" fmla="*/ 546936 h 546936"/>
              <a:gd name="connsiteX43" fmla="*/ 216980 w 551492"/>
              <a:gd name="connsiteY43" fmla="*/ 514685 h 546936"/>
              <a:gd name="connsiteX44" fmla="*/ 149820 w 551492"/>
              <a:gd name="connsiteY44" fmla="*/ 497915 h 546936"/>
              <a:gd name="connsiteX45" fmla="*/ 147236 w 551492"/>
              <a:gd name="connsiteY45" fmla="*/ 530166 h 546936"/>
              <a:gd name="connsiteX46" fmla="*/ 6458 w 551492"/>
              <a:gd name="connsiteY46" fmla="*/ 530166 h 546936"/>
              <a:gd name="connsiteX47" fmla="*/ 0 w 551492"/>
              <a:gd name="connsiteY47" fmla="*/ 415353 h 546936"/>
              <a:gd name="connsiteX48" fmla="*/ 6458 w 551492"/>
              <a:gd name="connsiteY48" fmla="*/ 299251 h 546936"/>
              <a:gd name="connsiteX49" fmla="*/ 362949 w 551492"/>
              <a:gd name="connsiteY49" fmla="*/ 81388 h 546936"/>
              <a:gd name="connsiteX50" fmla="*/ 388809 w 551492"/>
              <a:gd name="connsiteY50" fmla="*/ 81388 h 546936"/>
              <a:gd name="connsiteX51" fmla="*/ 388809 w 551492"/>
              <a:gd name="connsiteY51" fmla="*/ 95565 h 546936"/>
              <a:gd name="connsiteX52" fmla="*/ 400446 w 551492"/>
              <a:gd name="connsiteY52" fmla="*/ 100720 h 546936"/>
              <a:gd name="connsiteX53" fmla="*/ 400446 w 551492"/>
              <a:gd name="connsiteY53" fmla="*/ 94276 h 546936"/>
              <a:gd name="connsiteX54" fmla="*/ 426306 w 551492"/>
              <a:gd name="connsiteY54" fmla="*/ 94276 h 546936"/>
              <a:gd name="connsiteX55" fmla="*/ 426306 w 551492"/>
              <a:gd name="connsiteY55" fmla="*/ 134228 h 546936"/>
              <a:gd name="connsiteX56" fmla="*/ 399153 w 551492"/>
              <a:gd name="connsiteY56" fmla="*/ 134228 h 546936"/>
              <a:gd name="connsiteX57" fmla="*/ 393981 w 551492"/>
              <a:gd name="connsiteY57" fmla="*/ 127784 h 546936"/>
              <a:gd name="connsiteX58" fmla="*/ 387516 w 551492"/>
              <a:gd name="connsiteY58" fmla="*/ 122629 h 546936"/>
              <a:gd name="connsiteX59" fmla="*/ 379758 w 551492"/>
              <a:gd name="connsiteY59" fmla="*/ 120051 h 546936"/>
              <a:gd name="connsiteX60" fmla="*/ 370707 w 551492"/>
              <a:gd name="connsiteY60" fmla="*/ 120051 h 546936"/>
              <a:gd name="connsiteX61" fmla="*/ 359070 w 551492"/>
              <a:gd name="connsiteY61" fmla="*/ 122629 h 546936"/>
              <a:gd name="connsiteX62" fmla="*/ 353898 w 551492"/>
              <a:gd name="connsiteY62" fmla="*/ 131650 h 546936"/>
              <a:gd name="connsiteX63" fmla="*/ 379758 w 551492"/>
              <a:gd name="connsiteY63" fmla="*/ 147116 h 546936"/>
              <a:gd name="connsiteX64" fmla="*/ 405618 w 551492"/>
              <a:gd name="connsiteY64" fmla="*/ 154848 h 546936"/>
              <a:gd name="connsiteX65" fmla="*/ 421134 w 551492"/>
              <a:gd name="connsiteY65" fmla="*/ 166447 h 546936"/>
              <a:gd name="connsiteX66" fmla="*/ 427599 w 551492"/>
              <a:gd name="connsiteY66" fmla="*/ 179335 h 546936"/>
              <a:gd name="connsiteX67" fmla="*/ 428892 w 551492"/>
              <a:gd name="connsiteY67" fmla="*/ 189645 h 546936"/>
              <a:gd name="connsiteX68" fmla="*/ 425013 w 551492"/>
              <a:gd name="connsiteY68" fmla="*/ 203822 h 546936"/>
              <a:gd name="connsiteX69" fmla="*/ 417255 w 551492"/>
              <a:gd name="connsiteY69" fmla="*/ 214132 h 546936"/>
              <a:gd name="connsiteX70" fmla="*/ 404325 w 551492"/>
              <a:gd name="connsiteY70" fmla="*/ 221865 h 546936"/>
              <a:gd name="connsiteX71" fmla="*/ 388809 w 551492"/>
              <a:gd name="connsiteY71" fmla="*/ 225731 h 546936"/>
              <a:gd name="connsiteX72" fmla="*/ 388809 w 551492"/>
              <a:gd name="connsiteY72" fmla="*/ 237330 h 546936"/>
              <a:gd name="connsiteX73" fmla="*/ 362949 w 551492"/>
              <a:gd name="connsiteY73" fmla="*/ 237330 h 546936"/>
              <a:gd name="connsiteX74" fmla="*/ 362949 w 551492"/>
              <a:gd name="connsiteY74" fmla="*/ 221865 h 546936"/>
              <a:gd name="connsiteX75" fmla="*/ 359070 w 551492"/>
              <a:gd name="connsiteY75" fmla="*/ 220576 h 546936"/>
              <a:gd name="connsiteX76" fmla="*/ 355191 w 551492"/>
              <a:gd name="connsiteY76" fmla="*/ 219287 h 546936"/>
              <a:gd name="connsiteX77" fmla="*/ 355191 w 551492"/>
              <a:gd name="connsiteY77" fmla="*/ 224442 h 546936"/>
              <a:gd name="connsiteX78" fmla="*/ 329330 w 551492"/>
              <a:gd name="connsiteY78" fmla="*/ 224442 h 546936"/>
              <a:gd name="connsiteX79" fmla="*/ 329330 w 551492"/>
              <a:gd name="connsiteY79" fmla="*/ 185779 h 546936"/>
              <a:gd name="connsiteX80" fmla="*/ 355191 w 551492"/>
              <a:gd name="connsiteY80" fmla="*/ 185779 h 546936"/>
              <a:gd name="connsiteX81" fmla="*/ 361656 w 551492"/>
              <a:gd name="connsiteY81" fmla="*/ 192223 h 546936"/>
              <a:gd name="connsiteX82" fmla="*/ 369414 w 551492"/>
              <a:gd name="connsiteY82" fmla="*/ 196089 h 546936"/>
              <a:gd name="connsiteX83" fmla="*/ 375879 w 551492"/>
              <a:gd name="connsiteY83" fmla="*/ 198667 h 546936"/>
              <a:gd name="connsiteX84" fmla="*/ 386223 w 551492"/>
              <a:gd name="connsiteY84" fmla="*/ 199955 h 546936"/>
              <a:gd name="connsiteX85" fmla="*/ 397860 w 551492"/>
              <a:gd name="connsiteY85" fmla="*/ 197378 h 546936"/>
              <a:gd name="connsiteX86" fmla="*/ 403032 w 551492"/>
              <a:gd name="connsiteY86" fmla="*/ 189645 h 546936"/>
              <a:gd name="connsiteX87" fmla="*/ 400446 w 551492"/>
              <a:gd name="connsiteY87" fmla="*/ 183201 h 546936"/>
              <a:gd name="connsiteX88" fmla="*/ 393981 w 551492"/>
              <a:gd name="connsiteY88" fmla="*/ 178046 h 546936"/>
              <a:gd name="connsiteX89" fmla="*/ 384930 w 551492"/>
              <a:gd name="connsiteY89" fmla="*/ 174180 h 546936"/>
              <a:gd name="connsiteX90" fmla="*/ 375879 w 551492"/>
              <a:gd name="connsiteY90" fmla="*/ 172891 h 546936"/>
              <a:gd name="connsiteX91" fmla="*/ 351311 w 551492"/>
              <a:gd name="connsiteY91" fmla="*/ 165158 h 546936"/>
              <a:gd name="connsiteX92" fmla="*/ 337088 w 551492"/>
              <a:gd name="connsiteY92" fmla="*/ 154848 h 546936"/>
              <a:gd name="connsiteX93" fmla="*/ 329330 w 551492"/>
              <a:gd name="connsiteY93" fmla="*/ 141961 h 546936"/>
              <a:gd name="connsiteX94" fmla="*/ 328037 w 551492"/>
              <a:gd name="connsiteY94" fmla="*/ 131650 h 546936"/>
              <a:gd name="connsiteX95" fmla="*/ 330623 w 551492"/>
              <a:gd name="connsiteY95" fmla="*/ 117474 h 546936"/>
              <a:gd name="connsiteX96" fmla="*/ 338381 w 551492"/>
              <a:gd name="connsiteY96" fmla="*/ 105875 h 546936"/>
              <a:gd name="connsiteX97" fmla="*/ 350018 w 551492"/>
              <a:gd name="connsiteY97" fmla="*/ 98142 h 546936"/>
              <a:gd name="connsiteX98" fmla="*/ 362949 w 551492"/>
              <a:gd name="connsiteY98" fmla="*/ 94276 h 546936"/>
              <a:gd name="connsiteX99" fmla="*/ 378465 w 551492"/>
              <a:gd name="connsiteY99" fmla="*/ 28388 h 546936"/>
              <a:gd name="connsiteX100" fmla="*/ 246657 w 551492"/>
              <a:gd name="connsiteY100" fmla="*/ 160004 h 546936"/>
              <a:gd name="connsiteX101" fmla="*/ 378465 w 551492"/>
              <a:gd name="connsiteY101" fmla="*/ 291621 h 546936"/>
              <a:gd name="connsiteX102" fmla="*/ 510273 w 551492"/>
              <a:gd name="connsiteY102" fmla="*/ 160004 h 546936"/>
              <a:gd name="connsiteX103" fmla="*/ 378465 w 551492"/>
              <a:gd name="connsiteY103" fmla="*/ 28388 h 546936"/>
              <a:gd name="connsiteX104" fmla="*/ 378465 w 551492"/>
              <a:gd name="connsiteY104" fmla="*/ 0 h 546936"/>
              <a:gd name="connsiteX105" fmla="*/ 537410 w 551492"/>
              <a:gd name="connsiteY105" fmla="*/ 160004 h 546936"/>
              <a:gd name="connsiteX106" fmla="*/ 378465 w 551492"/>
              <a:gd name="connsiteY106" fmla="*/ 318718 h 546936"/>
              <a:gd name="connsiteX107" fmla="*/ 219520 w 551492"/>
              <a:gd name="connsiteY107" fmla="*/ 160004 h 546936"/>
              <a:gd name="connsiteX108" fmla="*/ 378465 w 551492"/>
              <a:gd name="connsiteY108" fmla="*/ 0 h 54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51492" h="546936">
                <a:moveTo>
                  <a:pt x="216980" y="328922"/>
                </a:moveTo>
                <a:cubicBezTo>
                  <a:pt x="193732" y="328922"/>
                  <a:pt x="170484" y="331502"/>
                  <a:pt x="149820" y="336662"/>
                </a:cubicBezTo>
                <a:cubicBezTo>
                  <a:pt x="151111" y="359882"/>
                  <a:pt x="153694" y="389553"/>
                  <a:pt x="153694" y="415353"/>
                </a:cubicBezTo>
                <a:cubicBezTo>
                  <a:pt x="153694" y="432124"/>
                  <a:pt x="152403" y="454054"/>
                  <a:pt x="151111" y="472114"/>
                </a:cubicBezTo>
                <a:cubicBezTo>
                  <a:pt x="179525" y="469534"/>
                  <a:pt x="206648" y="478565"/>
                  <a:pt x="229896" y="492755"/>
                </a:cubicBezTo>
                <a:lnTo>
                  <a:pt x="231187" y="492755"/>
                </a:lnTo>
                <a:cubicBezTo>
                  <a:pt x="258310" y="512105"/>
                  <a:pt x="291890" y="522426"/>
                  <a:pt x="329346" y="522426"/>
                </a:cubicBezTo>
                <a:cubicBezTo>
                  <a:pt x="366801" y="522426"/>
                  <a:pt x="400381" y="512105"/>
                  <a:pt x="427503" y="494045"/>
                </a:cubicBezTo>
                <a:cubicBezTo>
                  <a:pt x="431378" y="491465"/>
                  <a:pt x="433961" y="488885"/>
                  <a:pt x="437836" y="485015"/>
                </a:cubicBezTo>
                <a:cubicBezTo>
                  <a:pt x="441710" y="479855"/>
                  <a:pt x="452043" y="470824"/>
                  <a:pt x="472708" y="450184"/>
                </a:cubicBezTo>
                <a:cubicBezTo>
                  <a:pt x="481749" y="441154"/>
                  <a:pt x="511454" y="410193"/>
                  <a:pt x="519203" y="403743"/>
                </a:cubicBezTo>
                <a:cubicBezTo>
                  <a:pt x="523078" y="398583"/>
                  <a:pt x="526953" y="390843"/>
                  <a:pt x="526953" y="383103"/>
                </a:cubicBezTo>
                <a:cubicBezTo>
                  <a:pt x="526953" y="367622"/>
                  <a:pt x="514037" y="354722"/>
                  <a:pt x="497247" y="354722"/>
                </a:cubicBezTo>
                <a:cubicBezTo>
                  <a:pt x="492081" y="354722"/>
                  <a:pt x="488206" y="354722"/>
                  <a:pt x="484332" y="357302"/>
                </a:cubicBezTo>
                <a:cubicBezTo>
                  <a:pt x="481749" y="359882"/>
                  <a:pt x="479165" y="362462"/>
                  <a:pt x="476582" y="365042"/>
                </a:cubicBezTo>
                <a:cubicBezTo>
                  <a:pt x="475291" y="365042"/>
                  <a:pt x="475291" y="365042"/>
                  <a:pt x="475291" y="365042"/>
                </a:cubicBezTo>
                <a:cubicBezTo>
                  <a:pt x="457209" y="380523"/>
                  <a:pt x="426212" y="410193"/>
                  <a:pt x="418463" y="423094"/>
                </a:cubicBezTo>
                <a:cubicBezTo>
                  <a:pt x="412005" y="445024"/>
                  <a:pt x="391340" y="460504"/>
                  <a:pt x="368092" y="461794"/>
                </a:cubicBezTo>
                <a:cubicBezTo>
                  <a:pt x="348719" y="460504"/>
                  <a:pt x="321596" y="454054"/>
                  <a:pt x="280266" y="438574"/>
                </a:cubicBezTo>
                <a:lnTo>
                  <a:pt x="289307" y="415353"/>
                </a:lnTo>
                <a:cubicBezTo>
                  <a:pt x="328054" y="429544"/>
                  <a:pt x="351302" y="435994"/>
                  <a:pt x="365509" y="437284"/>
                </a:cubicBezTo>
                <a:lnTo>
                  <a:pt x="365509" y="435994"/>
                </a:lnTo>
                <a:cubicBezTo>
                  <a:pt x="366801" y="435994"/>
                  <a:pt x="366801" y="435994"/>
                  <a:pt x="368092" y="435994"/>
                </a:cubicBezTo>
                <a:cubicBezTo>
                  <a:pt x="383591" y="435994"/>
                  <a:pt x="396506" y="424384"/>
                  <a:pt x="396506" y="407613"/>
                </a:cubicBezTo>
                <a:cubicBezTo>
                  <a:pt x="396506" y="401163"/>
                  <a:pt x="392632" y="394713"/>
                  <a:pt x="388757" y="389553"/>
                </a:cubicBezTo>
                <a:cubicBezTo>
                  <a:pt x="350010" y="352142"/>
                  <a:pt x="288015" y="328922"/>
                  <a:pt x="216980" y="328922"/>
                </a:cubicBezTo>
                <a:close/>
                <a:moveTo>
                  <a:pt x="6458" y="299251"/>
                </a:moveTo>
                <a:lnTo>
                  <a:pt x="147236" y="299251"/>
                </a:lnTo>
                <a:cubicBezTo>
                  <a:pt x="147236" y="299251"/>
                  <a:pt x="147236" y="304411"/>
                  <a:pt x="148528" y="312151"/>
                </a:cubicBezTo>
                <a:cubicBezTo>
                  <a:pt x="170484" y="306991"/>
                  <a:pt x="192441" y="304411"/>
                  <a:pt x="216980" y="304411"/>
                </a:cubicBezTo>
                <a:cubicBezTo>
                  <a:pt x="289307" y="304411"/>
                  <a:pt x="352593" y="323761"/>
                  <a:pt x="404255" y="370202"/>
                </a:cubicBezTo>
                <a:cubicBezTo>
                  <a:pt x="410713" y="375363"/>
                  <a:pt x="414588" y="381813"/>
                  <a:pt x="417171" y="388263"/>
                </a:cubicBezTo>
                <a:cubicBezTo>
                  <a:pt x="430087" y="374073"/>
                  <a:pt x="448168" y="357302"/>
                  <a:pt x="458501" y="346982"/>
                </a:cubicBezTo>
                <a:cubicBezTo>
                  <a:pt x="461084" y="344402"/>
                  <a:pt x="464958" y="340532"/>
                  <a:pt x="467541" y="339242"/>
                </a:cubicBezTo>
                <a:cubicBezTo>
                  <a:pt x="467541" y="339242"/>
                  <a:pt x="468833" y="339242"/>
                  <a:pt x="468833" y="337952"/>
                </a:cubicBezTo>
                <a:cubicBezTo>
                  <a:pt x="476582" y="332792"/>
                  <a:pt x="486915" y="328922"/>
                  <a:pt x="497247" y="328922"/>
                </a:cubicBezTo>
                <a:cubicBezTo>
                  <a:pt x="526953" y="328922"/>
                  <a:pt x="551492" y="353432"/>
                  <a:pt x="551492" y="383103"/>
                </a:cubicBezTo>
                <a:cubicBezTo>
                  <a:pt x="551492" y="397293"/>
                  <a:pt x="545034" y="410193"/>
                  <a:pt x="535994" y="419223"/>
                </a:cubicBezTo>
                <a:cubicBezTo>
                  <a:pt x="535994" y="419223"/>
                  <a:pt x="530827" y="426964"/>
                  <a:pt x="490789" y="466954"/>
                </a:cubicBezTo>
                <a:cubicBezTo>
                  <a:pt x="477874" y="478565"/>
                  <a:pt x="470125" y="486305"/>
                  <a:pt x="464958" y="492755"/>
                </a:cubicBezTo>
                <a:cubicBezTo>
                  <a:pt x="457209" y="500495"/>
                  <a:pt x="448168" y="506945"/>
                  <a:pt x="440419" y="513395"/>
                </a:cubicBezTo>
                <a:cubicBezTo>
                  <a:pt x="439127" y="513395"/>
                  <a:pt x="439127" y="513395"/>
                  <a:pt x="439127" y="513395"/>
                </a:cubicBezTo>
                <a:cubicBezTo>
                  <a:pt x="408130" y="535326"/>
                  <a:pt x="371967" y="546936"/>
                  <a:pt x="329346" y="546936"/>
                </a:cubicBezTo>
                <a:cubicBezTo>
                  <a:pt x="286724" y="546936"/>
                  <a:pt x="247977" y="535326"/>
                  <a:pt x="216980" y="514685"/>
                </a:cubicBezTo>
                <a:cubicBezTo>
                  <a:pt x="192441" y="499205"/>
                  <a:pt x="170484" y="494045"/>
                  <a:pt x="149820" y="497915"/>
                </a:cubicBezTo>
                <a:cubicBezTo>
                  <a:pt x="148528" y="515975"/>
                  <a:pt x="147236" y="530166"/>
                  <a:pt x="147236" y="530166"/>
                </a:cubicBezTo>
                <a:lnTo>
                  <a:pt x="6458" y="530166"/>
                </a:lnTo>
                <a:cubicBezTo>
                  <a:pt x="6458" y="530166"/>
                  <a:pt x="0" y="478565"/>
                  <a:pt x="0" y="415353"/>
                </a:cubicBezTo>
                <a:cubicBezTo>
                  <a:pt x="0" y="350852"/>
                  <a:pt x="6458" y="299251"/>
                  <a:pt x="6458" y="299251"/>
                </a:cubicBezTo>
                <a:close/>
                <a:moveTo>
                  <a:pt x="362949" y="81388"/>
                </a:moveTo>
                <a:lnTo>
                  <a:pt x="388809" y="81388"/>
                </a:lnTo>
                <a:lnTo>
                  <a:pt x="388809" y="95565"/>
                </a:lnTo>
                <a:cubicBezTo>
                  <a:pt x="392688" y="96853"/>
                  <a:pt x="396567" y="98142"/>
                  <a:pt x="400446" y="100720"/>
                </a:cubicBezTo>
                <a:lnTo>
                  <a:pt x="400446" y="94276"/>
                </a:lnTo>
                <a:lnTo>
                  <a:pt x="426306" y="94276"/>
                </a:lnTo>
                <a:lnTo>
                  <a:pt x="426306" y="134228"/>
                </a:lnTo>
                <a:lnTo>
                  <a:pt x="399153" y="134228"/>
                </a:lnTo>
                <a:cubicBezTo>
                  <a:pt x="397860" y="131650"/>
                  <a:pt x="395274" y="129073"/>
                  <a:pt x="393981" y="127784"/>
                </a:cubicBezTo>
                <a:cubicBezTo>
                  <a:pt x="391395" y="125206"/>
                  <a:pt x="388809" y="123918"/>
                  <a:pt x="387516" y="122629"/>
                </a:cubicBezTo>
                <a:cubicBezTo>
                  <a:pt x="384930" y="121340"/>
                  <a:pt x="382344" y="121340"/>
                  <a:pt x="379758" y="120051"/>
                </a:cubicBezTo>
                <a:cubicBezTo>
                  <a:pt x="377172" y="120051"/>
                  <a:pt x="374586" y="120051"/>
                  <a:pt x="370707" y="120051"/>
                </a:cubicBezTo>
                <a:cubicBezTo>
                  <a:pt x="365535" y="120051"/>
                  <a:pt x="361656" y="120051"/>
                  <a:pt x="359070" y="122629"/>
                </a:cubicBezTo>
                <a:cubicBezTo>
                  <a:pt x="355191" y="125206"/>
                  <a:pt x="353898" y="127784"/>
                  <a:pt x="353898" y="131650"/>
                </a:cubicBezTo>
                <a:cubicBezTo>
                  <a:pt x="353898" y="139383"/>
                  <a:pt x="362949" y="144538"/>
                  <a:pt x="379758" y="147116"/>
                </a:cubicBezTo>
                <a:cubicBezTo>
                  <a:pt x="391395" y="148404"/>
                  <a:pt x="399153" y="150982"/>
                  <a:pt x="405618" y="154848"/>
                </a:cubicBezTo>
                <a:cubicBezTo>
                  <a:pt x="412083" y="158715"/>
                  <a:pt x="417255" y="162581"/>
                  <a:pt x="421134" y="166447"/>
                </a:cubicBezTo>
                <a:cubicBezTo>
                  <a:pt x="423720" y="171602"/>
                  <a:pt x="426306" y="175469"/>
                  <a:pt x="427599" y="179335"/>
                </a:cubicBezTo>
                <a:cubicBezTo>
                  <a:pt x="427599" y="183201"/>
                  <a:pt x="428892" y="187068"/>
                  <a:pt x="428892" y="189645"/>
                </a:cubicBezTo>
                <a:cubicBezTo>
                  <a:pt x="428892" y="194800"/>
                  <a:pt x="427599" y="198667"/>
                  <a:pt x="425013" y="203822"/>
                </a:cubicBezTo>
                <a:cubicBezTo>
                  <a:pt x="423720" y="207688"/>
                  <a:pt x="421134" y="211554"/>
                  <a:pt x="417255" y="214132"/>
                </a:cubicBezTo>
                <a:cubicBezTo>
                  <a:pt x="413376" y="217998"/>
                  <a:pt x="409497" y="220576"/>
                  <a:pt x="404325" y="221865"/>
                </a:cubicBezTo>
                <a:cubicBezTo>
                  <a:pt x="400446" y="224442"/>
                  <a:pt x="395274" y="225731"/>
                  <a:pt x="388809" y="225731"/>
                </a:cubicBezTo>
                <a:lnTo>
                  <a:pt x="388809" y="237330"/>
                </a:lnTo>
                <a:lnTo>
                  <a:pt x="362949" y="237330"/>
                </a:lnTo>
                <a:lnTo>
                  <a:pt x="362949" y="221865"/>
                </a:lnTo>
                <a:cubicBezTo>
                  <a:pt x="361656" y="221865"/>
                  <a:pt x="360363" y="220576"/>
                  <a:pt x="359070" y="220576"/>
                </a:cubicBezTo>
                <a:cubicBezTo>
                  <a:pt x="357777" y="220576"/>
                  <a:pt x="356484" y="219287"/>
                  <a:pt x="355191" y="219287"/>
                </a:cubicBezTo>
                <a:lnTo>
                  <a:pt x="355191" y="224442"/>
                </a:lnTo>
                <a:lnTo>
                  <a:pt x="329330" y="224442"/>
                </a:lnTo>
                <a:lnTo>
                  <a:pt x="329330" y="185779"/>
                </a:lnTo>
                <a:lnTo>
                  <a:pt x="355191" y="185779"/>
                </a:lnTo>
                <a:cubicBezTo>
                  <a:pt x="357777" y="188356"/>
                  <a:pt x="360363" y="189645"/>
                  <a:pt x="361656" y="192223"/>
                </a:cubicBezTo>
                <a:cubicBezTo>
                  <a:pt x="364242" y="193512"/>
                  <a:pt x="366828" y="194800"/>
                  <a:pt x="369414" y="196089"/>
                </a:cubicBezTo>
                <a:cubicBezTo>
                  <a:pt x="370707" y="197378"/>
                  <a:pt x="373293" y="198667"/>
                  <a:pt x="375879" y="198667"/>
                </a:cubicBezTo>
                <a:cubicBezTo>
                  <a:pt x="379758" y="199955"/>
                  <a:pt x="382344" y="199955"/>
                  <a:pt x="386223" y="199955"/>
                </a:cubicBezTo>
                <a:cubicBezTo>
                  <a:pt x="391395" y="199955"/>
                  <a:pt x="395274" y="198667"/>
                  <a:pt x="397860" y="197378"/>
                </a:cubicBezTo>
                <a:cubicBezTo>
                  <a:pt x="400446" y="194800"/>
                  <a:pt x="403032" y="192223"/>
                  <a:pt x="403032" y="189645"/>
                </a:cubicBezTo>
                <a:cubicBezTo>
                  <a:pt x="403032" y="187068"/>
                  <a:pt x="401739" y="184490"/>
                  <a:pt x="400446" y="183201"/>
                </a:cubicBezTo>
                <a:cubicBezTo>
                  <a:pt x="397860" y="180624"/>
                  <a:pt x="396567" y="179335"/>
                  <a:pt x="393981" y="178046"/>
                </a:cubicBezTo>
                <a:cubicBezTo>
                  <a:pt x="391395" y="176757"/>
                  <a:pt x="388809" y="175469"/>
                  <a:pt x="384930" y="174180"/>
                </a:cubicBezTo>
                <a:cubicBezTo>
                  <a:pt x="382344" y="174180"/>
                  <a:pt x="379758" y="172891"/>
                  <a:pt x="375879" y="172891"/>
                </a:cubicBezTo>
                <a:cubicBezTo>
                  <a:pt x="365535" y="171602"/>
                  <a:pt x="357777" y="169025"/>
                  <a:pt x="351311" y="165158"/>
                </a:cubicBezTo>
                <a:cubicBezTo>
                  <a:pt x="344846" y="161292"/>
                  <a:pt x="339674" y="158715"/>
                  <a:pt x="337088" y="154848"/>
                </a:cubicBezTo>
                <a:cubicBezTo>
                  <a:pt x="333209" y="149693"/>
                  <a:pt x="330623" y="145827"/>
                  <a:pt x="329330" y="141961"/>
                </a:cubicBezTo>
                <a:cubicBezTo>
                  <a:pt x="329330" y="138094"/>
                  <a:pt x="328037" y="134228"/>
                  <a:pt x="328037" y="131650"/>
                </a:cubicBezTo>
                <a:cubicBezTo>
                  <a:pt x="328037" y="126495"/>
                  <a:pt x="329330" y="121340"/>
                  <a:pt x="330623" y="117474"/>
                </a:cubicBezTo>
                <a:cubicBezTo>
                  <a:pt x="333209" y="113607"/>
                  <a:pt x="334502" y="109741"/>
                  <a:pt x="338381" y="105875"/>
                </a:cubicBezTo>
                <a:cubicBezTo>
                  <a:pt x="340967" y="103297"/>
                  <a:pt x="344846" y="100720"/>
                  <a:pt x="350018" y="98142"/>
                </a:cubicBezTo>
                <a:cubicBezTo>
                  <a:pt x="353898" y="95565"/>
                  <a:pt x="357777" y="94276"/>
                  <a:pt x="362949" y="94276"/>
                </a:cubicBezTo>
                <a:close/>
                <a:moveTo>
                  <a:pt x="378465" y="28388"/>
                </a:moveTo>
                <a:cubicBezTo>
                  <a:pt x="306100" y="28388"/>
                  <a:pt x="246657" y="86454"/>
                  <a:pt x="246657" y="160004"/>
                </a:cubicBezTo>
                <a:cubicBezTo>
                  <a:pt x="246657" y="232264"/>
                  <a:pt x="306100" y="291621"/>
                  <a:pt x="378465" y="291621"/>
                </a:cubicBezTo>
                <a:cubicBezTo>
                  <a:pt x="450830" y="291621"/>
                  <a:pt x="510273" y="232264"/>
                  <a:pt x="510273" y="160004"/>
                </a:cubicBezTo>
                <a:cubicBezTo>
                  <a:pt x="510273" y="87744"/>
                  <a:pt x="450830" y="28388"/>
                  <a:pt x="378465" y="28388"/>
                </a:cubicBezTo>
                <a:close/>
                <a:moveTo>
                  <a:pt x="378465" y="0"/>
                </a:moveTo>
                <a:cubicBezTo>
                  <a:pt x="466337" y="0"/>
                  <a:pt x="537410" y="72260"/>
                  <a:pt x="537410" y="160004"/>
                </a:cubicBezTo>
                <a:cubicBezTo>
                  <a:pt x="537410" y="247748"/>
                  <a:pt x="466337" y="318718"/>
                  <a:pt x="378465" y="318718"/>
                </a:cubicBezTo>
                <a:cubicBezTo>
                  <a:pt x="290593" y="318718"/>
                  <a:pt x="219520" y="247748"/>
                  <a:pt x="219520" y="160004"/>
                </a:cubicBezTo>
                <a:cubicBezTo>
                  <a:pt x="219520" y="72260"/>
                  <a:pt x="290593" y="0"/>
                  <a:pt x="37846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2" name="envelope_124528">
            <a:extLst>
              <a:ext uri="{FF2B5EF4-FFF2-40B4-BE49-F238E27FC236}">
                <a16:creationId xmlns="" xmlns:a16="http://schemas.microsoft.com/office/drawing/2014/main" id="{7C2FA195-1FE1-4E73-AD36-D6B361208E62}"/>
              </a:ext>
            </a:extLst>
          </p:cNvPr>
          <p:cNvSpPr>
            <a:spLocks noChangeAspect="1"/>
          </p:cNvSpPr>
          <p:nvPr/>
        </p:nvSpPr>
        <p:spPr bwMode="auto">
          <a:xfrm>
            <a:off x="4635391" y="5317784"/>
            <a:ext cx="562352" cy="476678"/>
          </a:xfrm>
          <a:custGeom>
            <a:avLst/>
            <a:gdLst>
              <a:gd name="connsiteX0" fmla="*/ 251817 w 605381"/>
              <a:gd name="connsiteY0" fmla="*/ 354921 h 513152"/>
              <a:gd name="connsiteX1" fmla="*/ 74034 w 605381"/>
              <a:gd name="connsiteY1" fmla="*/ 473195 h 513152"/>
              <a:gd name="connsiteX2" fmla="*/ 531347 w 605381"/>
              <a:gd name="connsiteY2" fmla="*/ 473195 h 513152"/>
              <a:gd name="connsiteX3" fmla="*/ 353564 w 605381"/>
              <a:gd name="connsiteY3" fmla="*/ 354921 h 513152"/>
              <a:gd name="connsiteX4" fmla="*/ 310044 w 605381"/>
              <a:gd name="connsiteY4" fmla="*/ 383790 h 513152"/>
              <a:gd name="connsiteX5" fmla="*/ 302640 w 605381"/>
              <a:gd name="connsiteY5" fmla="*/ 386088 h 513152"/>
              <a:gd name="connsiteX6" fmla="*/ 295237 w 605381"/>
              <a:gd name="connsiteY6" fmla="*/ 383790 h 513152"/>
              <a:gd name="connsiteX7" fmla="*/ 266023 w 605381"/>
              <a:gd name="connsiteY7" fmla="*/ 332345 h 513152"/>
              <a:gd name="connsiteX8" fmla="*/ 302640 w 605381"/>
              <a:gd name="connsiteY8" fmla="*/ 356719 h 513152"/>
              <a:gd name="connsiteX9" fmla="*/ 339358 w 605381"/>
              <a:gd name="connsiteY9" fmla="*/ 332345 h 513152"/>
              <a:gd name="connsiteX10" fmla="*/ 312647 w 605381"/>
              <a:gd name="connsiteY10" fmla="*/ 234275 h 513152"/>
              <a:gd name="connsiteX11" fmla="*/ 312647 w 605381"/>
              <a:gd name="connsiteY11" fmla="*/ 258154 h 513152"/>
              <a:gd name="connsiteX12" fmla="*/ 318350 w 605381"/>
              <a:gd name="connsiteY12" fmla="*/ 246164 h 513152"/>
              <a:gd name="connsiteX13" fmla="*/ 312647 w 605381"/>
              <a:gd name="connsiteY13" fmla="*/ 234275 h 513152"/>
              <a:gd name="connsiteX14" fmla="*/ 565362 w 605381"/>
              <a:gd name="connsiteY14" fmla="*/ 213872 h 513152"/>
              <a:gd name="connsiteX15" fmla="*/ 377575 w 605381"/>
              <a:gd name="connsiteY15" fmla="*/ 338838 h 513152"/>
              <a:gd name="connsiteX16" fmla="*/ 565362 w 605381"/>
              <a:gd name="connsiteY16" fmla="*/ 463805 h 513152"/>
              <a:gd name="connsiteX17" fmla="*/ 40019 w 605381"/>
              <a:gd name="connsiteY17" fmla="*/ 213872 h 513152"/>
              <a:gd name="connsiteX18" fmla="*/ 40019 w 605381"/>
              <a:gd name="connsiteY18" fmla="*/ 463805 h 513152"/>
              <a:gd name="connsiteX19" fmla="*/ 227706 w 605381"/>
              <a:gd name="connsiteY19" fmla="*/ 338838 h 513152"/>
              <a:gd name="connsiteX20" fmla="*/ 292635 w 605381"/>
              <a:gd name="connsiteY20" fmla="*/ 183021 h 513152"/>
              <a:gd name="connsiteX21" fmla="*/ 287032 w 605381"/>
              <a:gd name="connsiteY21" fmla="*/ 195010 h 513152"/>
              <a:gd name="connsiteX22" fmla="*/ 292635 w 605381"/>
              <a:gd name="connsiteY22" fmla="*/ 206999 h 513152"/>
              <a:gd name="connsiteX23" fmla="*/ 526044 w 605381"/>
              <a:gd name="connsiteY23" fmla="*/ 169120 h 513152"/>
              <a:gd name="connsiteX24" fmla="*/ 526044 w 605381"/>
              <a:gd name="connsiteY24" fmla="*/ 208078 h 513152"/>
              <a:gd name="connsiteX25" fmla="*/ 555258 w 605381"/>
              <a:gd name="connsiteY25" fmla="*/ 188599 h 513152"/>
              <a:gd name="connsiteX26" fmla="*/ 79337 w 605381"/>
              <a:gd name="connsiteY26" fmla="*/ 169120 h 513152"/>
              <a:gd name="connsiteX27" fmla="*/ 50123 w 605381"/>
              <a:gd name="connsiteY27" fmla="*/ 188599 h 513152"/>
              <a:gd name="connsiteX28" fmla="*/ 79337 w 605381"/>
              <a:gd name="connsiteY28" fmla="*/ 208078 h 513152"/>
              <a:gd name="connsiteX29" fmla="*/ 302641 w 605381"/>
              <a:gd name="connsiteY29" fmla="*/ 147552 h 513152"/>
              <a:gd name="connsiteX30" fmla="*/ 312647 w 605381"/>
              <a:gd name="connsiteY30" fmla="*/ 157543 h 513152"/>
              <a:gd name="connsiteX31" fmla="*/ 312647 w 605381"/>
              <a:gd name="connsiteY31" fmla="*/ 160840 h 513152"/>
              <a:gd name="connsiteX32" fmla="*/ 338362 w 605381"/>
              <a:gd name="connsiteY32" fmla="*/ 195010 h 513152"/>
              <a:gd name="connsiteX33" fmla="*/ 328356 w 605381"/>
              <a:gd name="connsiteY33" fmla="*/ 205001 h 513152"/>
              <a:gd name="connsiteX34" fmla="*/ 318350 w 605381"/>
              <a:gd name="connsiteY34" fmla="*/ 195010 h 513152"/>
              <a:gd name="connsiteX35" fmla="*/ 312647 w 605381"/>
              <a:gd name="connsiteY35" fmla="*/ 183021 h 513152"/>
              <a:gd name="connsiteX36" fmla="*/ 312647 w 605381"/>
              <a:gd name="connsiteY36" fmla="*/ 212095 h 513152"/>
              <a:gd name="connsiteX37" fmla="*/ 338362 w 605381"/>
              <a:gd name="connsiteY37" fmla="*/ 246164 h 513152"/>
              <a:gd name="connsiteX38" fmla="*/ 312647 w 605381"/>
              <a:gd name="connsiteY38" fmla="*/ 280334 h 513152"/>
              <a:gd name="connsiteX39" fmla="*/ 312647 w 605381"/>
              <a:gd name="connsiteY39" fmla="*/ 283631 h 513152"/>
              <a:gd name="connsiteX40" fmla="*/ 302641 w 605381"/>
              <a:gd name="connsiteY40" fmla="*/ 293622 h 513152"/>
              <a:gd name="connsiteX41" fmla="*/ 292635 w 605381"/>
              <a:gd name="connsiteY41" fmla="*/ 283631 h 513152"/>
              <a:gd name="connsiteX42" fmla="*/ 292635 w 605381"/>
              <a:gd name="connsiteY42" fmla="*/ 280334 h 513152"/>
              <a:gd name="connsiteX43" fmla="*/ 267020 w 605381"/>
              <a:gd name="connsiteY43" fmla="*/ 246164 h 513152"/>
              <a:gd name="connsiteX44" fmla="*/ 277026 w 605381"/>
              <a:gd name="connsiteY44" fmla="*/ 236173 h 513152"/>
              <a:gd name="connsiteX45" fmla="*/ 287032 w 605381"/>
              <a:gd name="connsiteY45" fmla="*/ 246164 h 513152"/>
              <a:gd name="connsiteX46" fmla="*/ 292635 w 605381"/>
              <a:gd name="connsiteY46" fmla="*/ 258154 h 513152"/>
              <a:gd name="connsiteX47" fmla="*/ 292635 w 605381"/>
              <a:gd name="connsiteY47" fmla="*/ 229180 h 513152"/>
              <a:gd name="connsiteX48" fmla="*/ 267020 w 605381"/>
              <a:gd name="connsiteY48" fmla="*/ 195010 h 513152"/>
              <a:gd name="connsiteX49" fmla="*/ 292635 w 605381"/>
              <a:gd name="connsiteY49" fmla="*/ 160840 h 513152"/>
              <a:gd name="connsiteX50" fmla="*/ 292635 w 605381"/>
              <a:gd name="connsiteY50" fmla="*/ 157543 h 513152"/>
              <a:gd name="connsiteX51" fmla="*/ 302641 w 605381"/>
              <a:gd name="connsiteY51" fmla="*/ 147552 h 513152"/>
              <a:gd name="connsiteX52" fmla="*/ 105949 w 605381"/>
              <a:gd name="connsiteY52" fmla="*/ 127164 h 513152"/>
              <a:gd name="connsiteX53" fmla="*/ 105949 w 605381"/>
              <a:gd name="connsiteY53" fmla="*/ 225759 h 513152"/>
              <a:gd name="connsiteX54" fmla="*/ 226005 w 605381"/>
              <a:gd name="connsiteY54" fmla="*/ 305674 h 513152"/>
              <a:gd name="connsiteX55" fmla="*/ 379376 w 605381"/>
              <a:gd name="connsiteY55" fmla="*/ 305674 h 513152"/>
              <a:gd name="connsiteX56" fmla="*/ 499332 w 605381"/>
              <a:gd name="connsiteY56" fmla="*/ 225759 h 513152"/>
              <a:gd name="connsiteX57" fmla="*/ 499332 w 605381"/>
              <a:gd name="connsiteY57" fmla="*/ 127164 h 513152"/>
              <a:gd name="connsiteX58" fmla="*/ 105949 w 605381"/>
              <a:gd name="connsiteY58" fmla="*/ 76918 h 513152"/>
              <a:gd name="connsiteX59" fmla="*/ 105949 w 605381"/>
              <a:gd name="connsiteY59" fmla="*/ 100592 h 513152"/>
              <a:gd name="connsiteX60" fmla="*/ 499432 w 605381"/>
              <a:gd name="connsiteY60" fmla="*/ 100592 h 513152"/>
              <a:gd name="connsiteX61" fmla="*/ 499432 w 605381"/>
              <a:gd name="connsiteY61" fmla="*/ 76918 h 513152"/>
              <a:gd name="connsiteX62" fmla="*/ 105949 w 605381"/>
              <a:gd name="connsiteY62" fmla="*/ 26671 h 513152"/>
              <a:gd name="connsiteX63" fmla="*/ 105949 w 605381"/>
              <a:gd name="connsiteY63" fmla="*/ 50246 h 513152"/>
              <a:gd name="connsiteX64" fmla="*/ 499432 w 605381"/>
              <a:gd name="connsiteY64" fmla="*/ 50246 h 513152"/>
              <a:gd name="connsiteX65" fmla="*/ 499432 w 605381"/>
              <a:gd name="connsiteY65" fmla="*/ 26671 h 513152"/>
              <a:gd name="connsiteX66" fmla="*/ 92643 w 605381"/>
              <a:gd name="connsiteY66" fmla="*/ 0 h 513152"/>
              <a:gd name="connsiteX67" fmla="*/ 512738 w 605381"/>
              <a:gd name="connsiteY67" fmla="*/ 0 h 513152"/>
              <a:gd name="connsiteX68" fmla="*/ 526044 w 605381"/>
              <a:gd name="connsiteY68" fmla="*/ 13286 h 513152"/>
              <a:gd name="connsiteX69" fmla="*/ 526044 w 605381"/>
              <a:gd name="connsiteY69" fmla="*/ 121070 h 513152"/>
              <a:gd name="connsiteX70" fmla="*/ 596477 w 605381"/>
              <a:gd name="connsiteY70" fmla="*/ 167921 h 513152"/>
              <a:gd name="connsiteX71" fmla="*/ 605381 w 605381"/>
              <a:gd name="connsiteY71" fmla="*/ 184603 h 513152"/>
              <a:gd name="connsiteX72" fmla="*/ 605381 w 605381"/>
              <a:gd name="connsiteY72" fmla="*/ 493174 h 513152"/>
              <a:gd name="connsiteX73" fmla="*/ 585372 w 605381"/>
              <a:gd name="connsiteY73" fmla="*/ 513152 h 513152"/>
              <a:gd name="connsiteX74" fmla="*/ 20009 w 605381"/>
              <a:gd name="connsiteY74" fmla="*/ 513152 h 513152"/>
              <a:gd name="connsiteX75" fmla="*/ 0 w 605381"/>
              <a:gd name="connsiteY75" fmla="*/ 493174 h 513152"/>
              <a:gd name="connsiteX76" fmla="*/ 0 w 605381"/>
              <a:gd name="connsiteY76" fmla="*/ 184603 h 513152"/>
              <a:gd name="connsiteX77" fmla="*/ 8904 w 605381"/>
              <a:gd name="connsiteY77" fmla="*/ 167921 h 513152"/>
              <a:gd name="connsiteX78" fmla="*/ 79337 w 605381"/>
              <a:gd name="connsiteY78" fmla="*/ 121070 h 513152"/>
              <a:gd name="connsiteX79" fmla="*/ 79337 w 605381"/>
              <a:gd name="connsiteY79" fmla="*/ 13286 h 513152"/>
              <a:gd name="connsiteX80" fmla="*/ 92643 w 605381"/>
              <a:gd name="connsiteY80" fmla="*/ 0 h 51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5381" h="513152">
                <a:moveTo>
                  <a:pt x="251817" y="354921"/>
                </a:moveTo>
                <a:lnTo>
                  <a:pt x="74034" y="473195"/>
                </a:lnTo>
                <a:lnTo>
                  <a:pt x="531347" y="473195"/>
                </a:lnTo>
                <a:lnTo>
                  <a:pt x="353564" y="354921"/>
                </a:lnTo>
                <a:lnTo>
                  <a:pt x="310044" y="383790"/>
                </a:lnTo>
                <a:cubicBezTo>
                  <a:pt x="307843" y="385289"/>
                  <a:pt x="305242" y="386088"/>
                  <a:pt x="302640" y="386088"/>
                </a:cubicBezTo>
                <a:cubicBezTo>
                  <a:pt x="300139" y="386088"/>
                  <a:pt x="297538" y="385289"/>
                  <a:pt x="295237" y="383790"/>
                </a:cubicBezTo>
                <a:close/>
                <a:moveTo>
                  <a:pt x="266023" y="332345"/>
                </a:moveTo>
                <a:lnTo>
                  <a:pt x="302640" y="356719"/>
                </a:lnTo>
                <a:lnTo>
                  <a:pt x="339358" y="332345"/>
                </a:lnTo>
                <a:close/>
                <a:moveTo>
                  <a:pt x="312647" y="234275"/>
                </a:moveTo>
                <a:lnTo>
                  <a:pt x="312647" y="258154"/>
                </a:lnTo>
                <a:cubicBezTo>
                  <a:pt x="316149" y="255256"/>
                  <a:pt x="318350" y="250960"/>
                  <a:pt x="318350" y="246164"/>
                </a:cubicBezTo>
                <a:cubicBezTo>
                  <a:pt x="318350" y="241369"/>
                  <a:pt x="316149" y="237073"/>
                  <a:pt x="312647" y="234275"/>
                </a:cubicBezTo>
                <a:close/>
                <a:moveTo>
                  <a:pt x="565362" y="213872"/>
                </a:moveTo>
                <a:lnTo>
                  <a:pt x="377575" y="338838"/>
                </a:lnTo>
                <a:lnTo>
                  <a:pt x="565362" y="463805"/>
                </a:lnTo>
                <a:close/>
                <a:moveTo>
                  <a:pt x="40019" y="213872"/>
                </a:moveTo>
                <a:lnTo>
                  <a:pt x="40019" y="463805"/>
                </a:lnTo>
                <a:lnTo>
                  <a:pt x="227706" y="338838"/>
                </a:lnTo>
                <a:close/>
                <a:moveTo>
                  <a:pt x="292635" y="183021"/>
                </a:moveTo>
                <a:cubicBezTo>
                  <a:pt x="289233" y="185918"/>
                  <a:pt x="287032" y="190214"/>
                  <a:pt x="287032" y="195010"/>
                </a:cubicBezTo>
                <a:cubicBezTo>
                  <a:pt x="287032" y="199806"/>
                  <a:pt x="289233" y="204102"/>
                  <a:pt x="292635" y="206999"/>
                </a:cubicBezTo>
                <a:close/>
                <a:moveTo>
                  <a:pt x="526044" y="169120"/>
                </a:moveTo>
                <a:lnTo>
                  <a:pt x="526044" y="208078"/>
                </a:lnTo>
                <a:lnTo>
                  <a:pt x="555258" y="188599"/>
                </a:lnTo>
                <a:close/>
                <a:moveTo>
                  <a:pt x="79337" y="169120"/>
                </a:moveTo>
                <a:lnTo>
                  <a:pt x="50123" y="188599"/>
                </a:lnTo>
                <a:lnTo>
                  <a:pt x="79337" y="208078"/>
                </a:lnTo>
                <a:close/>
                <a:moveTo>
                  <a:pt x="302641" y="147552"/>
                </a:moveTo>
                <a:cubicBezTo>
                  <a:pt x="308244" y="147552"/>
                  <a:pt x="312647" y="152048"/>
                  <a:pt x="312647" y="157543"/>
                </a:cubicBezTo>
                <a:lnTo>
                  <a:pt x="312647" y="160840"/>
                </a:lnTo>
                <a:cubicBezTo>
                  <a:pt x="327456" y="165237"/>
                  <a:pt x="338362" y="178824"/>
                  <a:pt x="338362" y="195010"/>
                </a:cubicBezTo>
                <a:cubicBezTo>
                  <a:pt x="338362" y="200505"/>
                  <a:pt x="333859" y="205001"/>
                  <a:pt x="328356" y="205001"/>
                </a:cubicBezTo>
                <a:cubicBezTo>
                  <a:pt x="322753" y="205001"/>
                  <a:pt x="318350" y="200505"/>
                  <a:pt x="318350" y="195010"/>
                </a:cubicBezTo>
                <a:cubicBezTo>
                  <a:pt x="318350" y="190214"/>
                  <a:pt x="316149" y="185918"/>
                  <a:pt x="312647" y="183021"/>
                </a:cubicBezTo>
                <a:lnTo>
                  <a:pt x="312647" y="212095"/>
                </a:lnTo>
                <a:cubicBezTo>
                  <a:pt x="327456" y="216391"/>
                  <a:pt x="338362" y="230079"/>
                  <a:pt x="338362" y="246164"/>
                </a:cubicBezTo>
                <a:cubicBezTo>
                  <a:pt x="338362" y="262350"/>
                  <a:pt x="327456" y="276038"/>
                  <a:pt x="312647" y="280334"/>
                </a:cubicBezTo>
                <a:lnTo>
                  <a:pt x="312647" y="283631"/>
                </a:lnTo>
                <a:cubicBezTo>
                  <a:pt x="312647" y="289126"/>
                  <a:pt x="308244" y="293622"/>
                  <a:pt x="302641" y="293622"/>
                </a:cubicBezTo>
                <a:cubicBezTo>
                  <a:pt x="297138" y="293622"/>
                  <a:pt x="292635" y="289126"/>
                  <a:pt x="292635" y="283631"/>
                </a:cubicBezTo>
                <a:lnTo>
                  <a:pt x="292635" y="280334"/>
                </a:lnTo>
                <a:cubicBezTo>
                  <a:pt x="277926" y="276038"/>
                  <a:pt x="267020" y="262350"/>
                  <a:pt x="267020" y="246164"/>
                </a:cubicBezTo>
                <a:cubicBezTo>
                  <a:pt x="267020" y="240669"/>
                  <a:pt x="271523" y="236173"/>
                  <a:pt x="277026" y="236173"/>
                </a:cubicBezTo>
                <a:cubicBezTo>
                  <a:pt x="282629" y="236173"/>
                  <a:pt x="287032" y="240669"/>
                  <a:pt x="287032" y="246164"/>
                </a:cubicBezTo>
                <a:cubicBezTo>
                  <a:pt x="287032" y="250960"/>
                  <a:pt x="289233" y="255256"/>
                  <a:pt x="292635" y="258154"/>
                </a:cubicBezTo>
                <a:lnTo>
                  <a:pt x="292635" y="229180"/>
                </a:lnTo>
                <a:cubicBezTo>
                  <a:pt x="277926" y="224883"/>
                  <a:pt x="267020" y="211196"/>
                  <a:pt x="267020" y="195010"/>
                </a:cubicBezTo>
                <a:cubicBezTo>
                  <a:pt x="267020" y="178824"/>
                  <a:pt x="277926" y="165237"/>
                  <a:pt x="292635" y="160840"/>
                </a:cubicBezTo>
                <a:lnTo>
                  <a:pt x="292635" y="157543"/>
                </a:lnTo>
                <a:cubicBezTo>
                  <a:pt x="292635" y="152048"/>
                  <a:pt x="297138" y="147552"/>
                  <a:pt x="302641" y="147552"/>
                </a:cubicBezTo>
                <a:close/>
                <a:moveTo>
                  <a:pt x="105949" y="127164"/>
                </a:moveTo>
                <a:lnTo>
                  <a:pt x="105949" y="225759"/>
                </a:lnTo>
                <a:lnTo>
                  <a:pt x="226005" y="305674"/>
                </a:lnTo>
                <a:lnTo>
                  <a:pt x="379376" y="305674"/>
                </a:lnTo>
                <a:lnTo>
                  <a:pt x="499332" y="225759"/>
                </a:lnTo>
                <a:lnTo>
                  <a:pt x="499332" y="127164"/>
                </a:lnTo>
                <a:close/>
                <a:moveTo>
                  <a:pt x="105949" y="76918"/>
                </a:moveTo>
                <a:lnTo>
                  <a:pt x="105949" y="100592"/>
                </a:lnTo>
                <a:lnTo>
                  <a:pt x="499432" y="100592"/>
                </a:lnTo>
                <a:lnTo>
                  <a:pt x="499432" y="76918"/>
                </a:lnTo>
                <a:close/>
                <a:moveTo>
                  <a:pt x="105949" y="26671"/>
                </a:moveTo>
                <a:lnTo>
                  <a:pt x="105949" y="50246"/>
                </a:lnTo>
                <a:lnTo>
                  <a:pt x="499432" y="50246"/>
                </a:lnTo>
                <a:lnTo>
                  <a:pt x="499432" y="26671"/>
                </a:lnTo>
                <a:close/>
                <a:moveTo>
                  <a:pt x="92643" y="0"/>
                </a:moveTo>
                <a:lnTo>
                  <a:pt x="512738" y="0"/>
                </a:lnTo>
                <a:cubicBezTo>
                  <a:pt x="520141" y="0"/>
                  <a:pt x="526044" y="5993"/>
                  <a:pt x="526044" y="13286"/>
                </a:cubicBezTo>
                <a:lnTo>
                  <a:pt x="526044" y="121070"/>
                </a:lnTo>
                <a:lnTo>
                  <a:pt x="596477" y="167921"/>
                </a:lnTo>
                <a:cubicBezTo>
                  <a:pt x="602079" y="171717"/>
                  <a:pt x="605381" y="177910"/>
                  <a:pt x="605381" y="184603"/>
                </a:cubicBezTo>
                <a:lnTo>
                  <a:pt x="605381" y="493174"/>
                </a:lnTo>
                <a:cubicBezTo>
                  <a:pt x="605381" y="504162"/>
                  <a:pt x="596377" y="513152"/>
                  <a:pt x="585372" y="513152"/>
                </a:cubicBezTo>
                <a:lnTo>
                  <a:pt x="20009" y="513152"/>
                </a:lnTo>
                <a:cubicBezTo>
                  <a:pt x="9004" y="513152"/>
                  <a:pt x="0" y="504162"/>
                  <a:pt x="0" y="493174"/>
                </a:cubicBezTo>
                <a:lnTo>
                  <a:pt x="0" y="184603"/>
                </a:lnTo>
                <a:cubicBezTo>
                  <a:pt x="0" y="177910"/>
                  <a:pt x="3302" y="171717"/>
                  <a:pt x="8904" y="167921"/>
                </a:cubicBezTo>
                <a:lnTo>
                  <a:pt x="79337" y="121070"/>
                </a:lnTo>
                <a:lnTo>
                  <a:pt x="79337" y="13286"/>
                </a:lnTo>
                <a:cubicBezTo>
                  <a:pt x="79337" y="5993"/>
                  <a:pt x="85240" y="0"/>
                  <a:pt x="926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</p:sp>
      <p:sp>
        <p:nvSpPr>
          <p:cNvPr id="36" name="任意多边形: 形状 35">
            <a:extLst>
              <a:ext uri="{FF2B5EF4-FFF2-40B4-BE49-F238E27FC236}">
                <a16:creationId xmlns="" xmlns:a16="http://schemas.microsoft.com/office/drawing/2014/main" id="{644677F5-3314-4BD4-9CBA-664EF186D9DE}"/>
              </a:ext>
            </a:extLst>
          </p:cNvPr>
          <p:cNvSpPr/>
          <p:nvPr/>
        </p:nvSpPr>
        <p:spPr>
          <a:xfrm>
            <a:off x="8554021" y="5275371"/>
            <a:ext cx="562352" cy="561502"/>
          </a:xfrm>
          <a:custGeom>
            <a:avLst/>
            <a:gdLst>
              <a:gd name="connsiteX0" fmla="*/ 536382 w 562352"/>
              <a:gd name="connsiteY0" fmla="*/ 280849 h 561502"/>
              <a:gd name="connsiteX1" fmla="*/ 562352 w 562352"/>
              <a:gd name="connsiteY1" fmla="*/ 280849 h 561502"/>
              <a:gd name="connsiteX2" fmla="*/ 281226 w 562352"/>
              <a:gd name="connsiteY2" fmla="*/ 561502 h 561502"/>
              <a:gd name="connsiteX3" fmla="*/ 108134 w 562352"/>
              <a:gd name="connsiteY3" fmla="*/ 502131 h 561502"/>
              <a:gd name="connsiteX4" fmla="*/ 108134 w 562352"/>
              <a:gd name="connsiteY4" fmla="*/ 545039 h 561502"/>
              <a:gd name="connsiteX5" fmla="*/ 82165 w 562352"/>
              <a:gd name="connsiteY5" fmla="*/ 545039 h 561502"/>
              <a:gd name="connsiteX6" fmla="*/ 82165 w 562352"/>
              <a:gd name="connsiteY6" fmla="*/ 461557 h 561502"/>
              <a:gd name="connsiteX7" fmla="*/ 165789 w 562352"/>
              <a:gd name="connsiteY7" fmla="*/ 461557 h 561502"/>
              <a:gd name="connsiteX8" fmla="*/ 165789 w 562352"/>
              <a:gd name="connsiteY8" fmla="*/ 487483 h 561502"/>
              <a:gd name="connsiteX9" fmla="*/ 131898 w 562352"/>
              <a:gd name="connsiteY9" fmla="*/ 487483 h 561502"/>
              <a:gd name="connsiteX10" fmla="*/ 281226 w 562352"/>
              <a:gd name="connsiteY10" fmla="*/ 535576 h 561502"/>
              <a:gd name="connsiteX11" fmla="*/ 536382 w 562352"/>
              <a:gd name="connsiteY11" fmla="*/ 280849 h 561502"/>
              <a:gd name="connsiteX12" fmla="*/ 269541 w 562352"/>
              <a:gd name="connsiteY12" fmla="*/ 178633 h 561502"/>
              <a:gd name="connsiteX13" fmla="*/ 295512 w 562352"/>
              <a:gd name="connsiteY13" fmla="*/ 178633 h 561502"/>
              <a:gd name="connsiteX14" fmla="*/ 295512 w 562352"/>
              <a:gd name="connsiteY14" fmla="*/ 198861 h 561502"/>
              <a:gd name="connsiteX15" fmla="*/ 306810 w 562352"/>
              <a:gd name="connsiteY15" fmla="*/ 202233 h 561502"/>
              <a:gd name="connsiteX16" fmla="*/ 332911 w 562352"/>
              <a:gd name="connsiteY16" fmla="*/ 217016 h 561502"/>
              <a:gd name="connsiteX17" fmla="*/ 324600 w 562352"/>
              <a:gd name="connsiteY17" fmla="*/ 227001 h 561502"/>
              <a:gd name="connsiteX18" fmla="*/ 316160 w 562352"/>
              <a:gd name="connsiteY18" fmla="*/ 236986 h 561502"/>
              <a:gd name="connsiteX19" fmla="*/ 297071 w 562352"/>
              <a:gd name="connsiteY19" fmla="*/ 226223 h 561502"/>
              <a:gd name="connsiteX20" fmla="*/ 264346 w 562352"/>
              <a:gd name="connsiteY20" fmla="*/ 229335 h 561502"/>
              <a:gd name="connsiteX21" fmla="*/ 253179 w 562352"/>
              <a:gd name="connsiteY21" fmla="*/ 249564 h 561502"/>
              <a:gd name="connsiteX22" fmla="*/ 270320 w 562352"/>
              <a:gd name="connsiteY22" fmla="*/ 261105 h 561502"/>
              <a:gd name="connsiteX23" fmla="*/ 319925 w 562352"/>
              <a:gd name="connsiteY23" fmla="*/ 273684 h 561502"/>
              <a:gd name="connsiteX24" fmla="*/ 342651 w 562352"/>
              <a:gd name="connsiteY24" fmla="*/ 318422 h 561502"/>
              <a:gd name="connsiteX25" fmla="*/ 312394 w 562352"/>
              <a:gd name="connsiteY25" fmla="*/ 357065 h 561502"/>
              <a:gd name="connsiteX26" fmla="*/ 295512 w 562352"/>
              <a:gd name="connsiteY26" fmla="*/ 361214 h 561502"/>
              <a:gd name="connsiteX27" fmla="*/ 295512 w 562352"/>
              <a:gd name="connsiteY27" fmla="*/ 382999 h 561502"/>
              <a:gd name="connsiteX28" fmla="*/ 269541 w 562352"/>
              <a:gd name="connsiteY28" fmla="*/ 382999 h 561502"/>
              <a:gd name="connsiteX29" fmla="*/ 269541 w 562352"/>
              <a:gd name="connsiteY29" fmla="*/ 359917 h 561502"/>
              <a:gd name="connsiteX30" fmla="*/ 224221 w 562352"/>
              <a:gd name="connsiteY30" fmla="*/ 338002 h 561502"/>
              <a:gd name="connsiteX31" fmla="*/ 240452 w 562352"/>
              <a:gd name="connsiteY31" fmla="*/ 317773 h 561502"/>
              <a:gd name="connsiteX32" fmla="*/ 302524 w 562352"/>
              <a:gd name="connsiteY32" fmla="*/ 333075 h 561502"/>
              <a:gd name="connsiteX33" fmla="*/ 316809 w 562352"/>
              <a:gd name="connsiteY33" fmla="*/ 315310 h 561502"/>
              <a:gd name="connsiteX34" fmla="*/ 266684 w 562352"/>
              <a:gd name="connsiteY34" fmla="*/ 286781 h 561502"/>
              <a:gd name="connsiteX35" fmla="*/ 228116 w 562352"/>
              <a:gd name="connsiteY35" fmla="*/ 255918 h 561502"/>
              <a:gd name="connsiteX36" fmla="*/ 248894 w 562352"/>
              <a:gd name="connsiteY36" fmla="*/ 208458 h 561502"/>
              <a:gd name="connsiteX37" fmla="*/ 269541 w 562352"/>
              <a:gd name="connsiteY37" fmla="*/ 198861 h 561502"/>
              <a:gd name="connsiteX38" fmla="*/ 281176 w 562352"/>
              <a:gd name="connsiteY38" fmla="*/ 133486 h 561502"/>
              <a:gd name="connsiteX39" fmla="*/ 133910 w 562352"/>
              <a:gd name="connsiteY39" fmla="*/ 280752 h 561502"/>
              <a:gd name="connsiteX40" fmla="*/ 281176 w 562352"/>
              <a:gd name="connsiteY40" fmla="*/ 428018 h 561502"/>
              <a:gd name="connsiteX41" fmla="*/ 428442 w 562352"/>
              <a:gd name="connsiteY41" fmla="*/ 280752 h 561502"/>
              <a:gd name="connsiteX42" fmla="*/ 281176 w 562352"/>
              <a:gd name="connsiteY42" fmla="*/ 133486 h 561502"/>
              <a:gd name="connsiteX43" fmla="*/ 281177 w 562352"/>
              <a:gd name="connsiteY43" fmla="*/ 91156 h 561502"/>
              <a:gd name="connsiteX44" fmla="*/ 470773 w 562352"/>
              <a:gd name="connsiteY44" fmla="*/ 280752 h 561502"/>
              <a:gd name="connsiteX45" fmla="*/ 281177 w 562352"/>
              <a:gd name="connsiteY45" fmla="*/ 470348 h 561502"/>
              <a:gd name="connsiteX46" fmla="*/ 91581 w 562352"/>
              <a:gd name="connsiteY46" fmla="*/ 280752 h 561502"/>
              <a:gd name="connsiteX47" fmla="*/ 281177 w 562352"/>
              <a:gd name="connsiteY47" fmla="*/ 91156 h 561502"/>
              <a:gd name="connsiteX48" fmla="*/ 281230 w 562352"/>
              <a:gd name="connsiteY48" fmla="*/ 0 h 561502"/>
              <a:gd name="connsiteX49" fmla="*/ 457420 w 562352"/>
              <a:gd name="connsiteY49" fmla="*/ 61978 h 561502"/>
              <a:gd name="connsiteX50" fmla="*/ 457420 w 562352"/>
              <a:gd name="connsiteY50" fmla="*/ 19190 h 561502"/>
              <a:gd name="connsiteX51" fmla="*/ 483387 w 562352"/>
              <a:gd name="connsiteY51" fmla="*/ 19190 h 561502"/>
              <a:gd name="connsiteX52" fmla="*/ 483387 w 562352"/>
              <a:gd name="connsiteY52" fmla="*/ 102563 h 561502"/>
              <a:gd name="connsiteX53" fmla="*/ 399901 w 562352"/>
              <a:gd name="connsiteY53" fmla="*/ 102563 h 561502"/>
              <a:gd name="connsiteX54" fmla="*/ 399901 w 562352"/>
              <a:gd name="connsiteY54" fmla="*/ 76630 h 561502"/>
              <a:gd name="connsiteX55" fmla="*/ 434049 w 562352"/>
              <a:gd name="connsiteY55" fmla="*/ 76630 h 561502"/>
              <a:gd name="connsiteX56" fmla="*/ 281230 w 562352"/>
              <a:gd name="connsiteY56" fmla="*/ 25932 h 561502"/>
              <a:gd name="connsiteX57" fmla="*/ 25967 w 562352"/>
              <a:gd name="connsiteY57" fmla="*/ 280849 h 561502"/>
              <a:gd name="connsiteX58" fmla="*/ 0 w 562352"/>
              <a:gd name="connsiteY58" fmla="*/ 280849 h 561502"/>
              <a:gd name="connsiteX59" fmla="*/ 281230 w 562352"/>
              <a:gd name="connsiteY59" fmla="*/ 0 h 56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2352" h="561502">
                <a:moveTo>
                  <a:pt x="536382" y="280849"/>
                </a:moveTo>
                <a:lnTo>
                  <a:pt x="562352" y="280849"/>
                </a:lnTo>
                <a:cubicBezTo>
                  <a:pt x="562352" y="435629"/>
                  <a:pt x="436267" y="561502"/>
                  <a:pt x="281226" y="561502"/>
                </a:cubicBezTo>
                <a:cubicBezTo>
                  <a:pt x="217728" y="561502"/>
                  <a:pt x="157348" y="540631"/>
                  <a:pt x="108134" y="502131"/>
                </a:cubicBezTo>
                <a:lnTo>
                  <a:pt x="108134" y="545039"/>
                </a:lnTo>
                <a:lnTo>
                  <a:pt x="82165" y="545039"/>
                </a:lnTo>
                <a:lnTo>
                  <a:pt x="82165" y="461557"/>
                </a:lnTo>
                <a:lnTo>
                  <a:pt x="165789" y="461557"/>
                </a:lnTo>
                <a:lnTo>
                  <a:pt x="165789" y="487483"/>
                </a:lnTo>
                <a:lnTo>
                  <a:pt x="131898" y="487483"/>
                </a:lnTo>
                <a:cubicBezTo>
                  <a:pt x="175008" y="518724"/>
                  <a:pt x="226948" y="535576"/>
                  <a:pt x="281226" y="535576"/>
                </a:cubicBezTo>
                <a:cubicBezTo>
                  <a:pt x="421854" y="535576"/>
                  <a:pt x="536382" y="421240"/>
                  <a:pt x="536382" y="280849"/>
                </a:cubicBezTo>
                <a:close/>
                <a:moveTo>
                  <a:pt x="269541" y="178633"/>
                </a:moveTo>
                <a:lnTo>
                  <a:pt x="295512" y="178633"/>
                </a:lnTo>
                <a:lnTo>
                  <a:pt x="295512" y="198861"/>
                </a:lnTo>
                <a:cubicBezTo>
                  <a:pt x="299149" y="199640"/>
                  <a:pt x="302914" y="200807"/>
                  <a:pt x="306810" y="202233"/>
                </a:cubicBezTo>
                <a:cubicBezTo>
                  <a:pt x="321484" y="207679"/>
                  <a:pt x="331743" y="216109"/>
                  <a:pt x="332911" y="217016"/>
                </a:cubicBezTo>
                <a:lnTo>
                  <a:pt x="324600" y="227001"/>
                </a:lnTo>
                <a:lnTo>
                  <a:pt x="316160" y="236986"/>
                </a:lnTo>
                <a:cubicBezTo>
                  <a:pt x="316160" y="236856"/>
                  <a:pt x="308108" y="230243"/>
                  <a:pt x="297071" y="226223"/>
                </a:cubicBezTo>
                <a:cubicBezTo>
                  <a:pt x="284085" y="221684"/>
                  <a:pt x="273436" y="222592"/>
                  <a:pt x="264346" y="229335"/>
                </a:cubicBezTo>
                <a:cubicBezTo>
                  <a:pt x="255776" y="235559"/>
                  <a:pt x="251620" y="243210"/>
                  <a:pt x="253179" y="249564"/>
                </a:cubicBezTo>
                <a:cubicBezTo>
                  <a:pt x="254737" y="255399"/>
                  <a:pt x="261100" y="259809"/>
                  <a:pt x="270320" y="261105"/>
                </a:cubicBezTo>
                <a:cubicBezTo>
                  <a:pt x="288760" y="263569"/>
                  <a:pt x="306551" y="266552"/>
                  <a:pt x="319925" y="273684"/>
                </a:cubicBezTo>
                <a:cubicBezTo>
                  <a:pt x="337197" y="283020"/>
                  <a:pt x="344988" y="298451"/>
                  <a:pt x="342651" y="318422"/>
                </a:cubicBezTo>
                <a:cubicBezTo>
                  <a:pt x="340444" y="336058"/>
                  <a:pt x="329405" y="350063"/>
                  <a:pt x="312394" y="357065"/>
                </a:cubicBezTo>
                <a:cubicBezTo>
                  <a:pt x="307070" y="359140"/>
                  <a:pt x="301356" y="360566"/>
                  <a:pt x="295512" y="361214"/>
                </a:cubicBezTo>
                <a:lnTo>
                  <a:pt x="295512" y="382999"/>
                </a:lnTo>
                <a:lnTo>
                  <a:pt x="269541" y="382999"/>
                </a:lnTo>
                <a:lnTo>
                  <a:pt x="269541" y="359917"/>
                </a:lnTo>
                <a:cubicBezTo>
                  <a:pt x="253958" y="356676"/>
                  <a:pt x="238115" y="349284"/>
                  <a:pt x="224221" y="338002"/>
                </a:cubicBezTo>
                <a:lnTo>
                  <a:pt x="240452" y="317773"/>
                </a:lnTo>
                <a:cubicBezTo>
                  <a:pt x="263568" y="336317"/>
                  <a:pt x="288240" y="338781"/>
                  <a:pt x="302524" y="333075"/>
                </a:cubicBezTo>
                <a:cubicBezTo>
                  <a:pt x="310966" y="329574"/>
                  <a:pt x="315770" y="323609"/>
                  <a:pt x="316809" y="315310"/>
                </a:cubicBezTo>
                <a:cubicBezTo>
                  <a:pt x="318757" y="299619"/>
                  <a:pt x="311485" y="293005"/>
                  <a:pt x="266684" y="286781"/>
                </a:cubicBezTo>
                <a:cubicBezTo>
                  <a:pt x="246945" y="283928"/>
                  <a:pt x="232142" y="272127"/>
                  <a:pt x="228116" y="255918"/>
                </a:cubicBezTo>
                <a:cubicBezTo>
                  <a:pt x="223831" y="238931"/>
                  <a:pt x="231622" y="221295"/>
                  <a:pt x="248894" y="208458"/>
                </a:cubicBezTo>
                <a:cubicBezTo>
                  <a:pt x="255256" y="203789"/>
                  <a:pt x="262139" y="200548"/>
                  <a:pt x="269541" y="198861"/>
                </a:cubicBezTo>
                <a:close/>
                <a:moveTo>
                  <a:pt x="281176" y="133486"/>
                </a:moveTo>
                <a:cubicBezTo>
                  <a:pt x="199843" y="133486"/>
                  <a:pt x="133910" y="199419"/>
                  <a:pt x="133910" y="280752"/>
                </a:cubicBezTo>
                <a:cubicBezTo>
                  <a:pt x="133910" y="362085"/>
                  <a:pt x="199843" y="428018"/>
                  <a:pt x="281176" y="428018"/>
                </a:cubicBezTo>
                <a:cubicBezTo>
                  <a:pt x="362509" y="428018"/>
                  <a:pt x="428442" y="362085"/>
                  <a:pt x="428442" y="280752"/>
                </a:cubicBezTo>
                <a:cubicBezTo>
                  <a:pt x="428442" y="199419"/>
                  <a:pt x="362509" y="133486"/>
                  <a:pt x="281176" y="133486"/>
                </a:cubicBezTo>
                <a:close/>
                <a:moveTo>
                  <a:pt x="281177" y="91156"/>
                </a:moveTo>
                <a:cubicBezTo>
                  <a:pt x="385888" y="91156"/>
                  <a:pt x="470773" y="176041"/>
                  <a:pt x="470773" y="280752"/>
                </a:cubicBezTo>
                <a:cubicBezTo>
                  <a:pt x="470773" y="385463"/>
                  <a:pt x="385888" y="470348"/>
                  <a:pt x="281177" y="470348"/>
                </a:cubicBezTo>
                <a:cubicBezTo>
                  <a:pt x="176466" y="470348"/>
                  <a:pt x="91581" y="385463"/>
                  <a:pt x="91581" y="280752"/>
                </a:cubicBezTo>
                <a:cubicBezTo>
                  <a:pt x="91581" y="176041"/>
                  <a:pt x="176466" y="91156"/>
                  <a:pt x="281177" y="91156"/>
                </a:cubicBezTo>
                <a:close/>
                <a:moveTo>
                  <a:pt x="281230" y="0"/>
                </a:moveTo>
                <a:cubicBezTo>
                  <a:pt x="346149" y="0"/>
                  <a:pt x="407692" y="21913"/>
                  <a:pt x="457420" y="61978"/>
                </a:cubicBezTo>
                <a:lnTo>
                  <a:pt x="457420" y="19190"/>
                </a:lnTo>
                <a:lnTo>
                  <a:pt x="483387" y="19190"/>
                </a:lnTo>
                <a:lnTo>
                  <a:pt x="483387" y="102563"/>
                </a:lnTo>
                <a:lnTo>
                  <a:pt x="399901" y="102563"/>
                </a:lnTo>
                <a:lnTo>
                  <a:pt x="399901" y="76630"/>
                </a:lnTo>
                <a:lnTo>
                  <a:pt x="434049" y="76630"/>
                </a:lnTo>
                <a:cubicBezTo>
                  <a:pt x="390164" y="43695"/>
                  <a:pt x="337060" y="25932"/>
                  <a:pt x="281230" y="25932"/>
                </a:cubicBezTo>
                <a:cubicBezTo>
                  <a:pt x="140485" y="25932"/>
                  <a:pt x="25967" y="140295"/>
                  <a:pt x="25967" y="280849"/>
                </a:cubicBezTo>
                <a:lnTo>
                  <a:pt x="0" y="280849"/>
                </a:lnTo>
                <a:cubicBezTo>
                  <a:pt x="0" y="125902"/>
                  <a:pt x="126073" y="0"/>
                  <a:pt x="28123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FD40137-8DC5-4446-9F31-49F4FB99C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请在此处输入内容</a:t>
            </a:r>
          </a:p>
        </p:txBody>
      </p:sp>
      <p:sp>
        <p:nvSpPr>
          <p:cNvPr id="24" name="PA-矩形 31">
            <a:extLst>
              <a:ext uri="{FF2B5EF4-FFF2-40B4-BE49-F238E27FC236}">
                <a16:creationId xmlns="" xmlns:a16="http://schemas.microsoft.com/office/drawing/2014/main" id="{ABE5E883-91EF-47A9-8A79-76B54BCC7E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5325" y="2910245"/>
            <a:ext cx="2794866" cy="20542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滚滚长江东逝水，浪花淘尽英雄。是非成败转头空。青山依旧在，几度夕阳红。白发渔樵江渚上，惯看秋月春风。</a:t>
            </a:r>
          </a:p>
        </p:txBody>
      </p:sp>
      <p:sp>
        <p:nvSpPr>
          <p:cNvPr id="25" name="PA-矩形 31">
            <a:extLst>
              <a:ext uri="{FF2B5EF4-FFF2-40B4-BE49-F238E27FC236}">
                <a16:creationId xmlns="" xmlns:a16="http://schemas.microsoft.com/office/drawing/2014/main" id="{66F2F07A-8C8F-4AFB-ACF1-8208E60C41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47252" y="2910245"/>
            <a:ext cx="2794866" cy="20542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滚滚长江东逝水，浪花淘尽英雄。是非成败转头空。青山依旧在，几度夕阳红。白发渔樵江渚上，惯看秋月春风。</a:t>
            </a:r>
          </a:p>
        </p:txBody>
      </p:sp>
      <p:sp>
        <p:nvSpPr>
          <p:cNvPr id="26" name="PA-矩形 31">
            <a:extLst>
              <a:ext uri="{FF2B5EF4-FFF2-40B4-BE49-F238E27FC236}">
                <a16:creationId xmlns="" xmlns:a16="http://schemas.microsoft.com/office/drawing/2014/main" id="{8C58544E-8DA0-4254-BDC6-D7A9221CC78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01809" y="2910245"/>
            <a:ext cx="2794866" cy="20542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>
                <a:solidFill>
                  <a:prstClr val="white"/>
                </a:solidFill>
                <a:latin typeface="+mn-ea"/>
              </a:rPr>
              <a:t>滚滚长江东逝水，浪花淘尽英雄。是非成败转头空。青山依旧在，几度夕阳红。白发渔樵江渚上，惯看秋月春风。一壶浊酒喜相逢。古今多少事，都付笑谈中。滚滚长江东逝水，浪花淘尽英雄。是非成败转头空。青山依旧在，几度夕阳红。白发渔樵江渚上，惯看秋月春风。</a:t>
            </a:r>
          </a:p>
        </p:txBody>
      </p:sp>
    </p:spTree>
    <p:extLst>
      <p:ext uri="{BB962C8B-B14F-4D97-AF65-F5344CB8AC3E}">
        <p14:creationId xmlns:p14="http://schemas.microsoft.com/office/powerpoint/2010/main" val="933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1_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阿里普惠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理工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9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商务风格主题9">
  <a:themeElements>
    <a:clrScheme name="自定义 3">
      <a:dk1>
        <a:sysClr val="windowText" lastClr="000000"/>
      </a:dk1>
      <a:lt1>
        <a:sysClr val="window" lastClr="FFFFFF"/>
      </a:lt1>
      <a:dk2>
        <a:srgbClr val="0F6FC6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197</TotalTime>
  <Words>2405</Words>
  <Application>Microsoft Office PowerPoint</Application>
  <PresentationFormat>宽屏</PresentationFormat>
  <Paragraphs>181</Paragraphs>
  <Slides>25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阿里巴巴普惠体 B</vt:lpstr>
      <vt:lpstr>阿里巴巴普惠体 H</vt:lpstr>
      <vt:lpstr>阿里巴巴普惠体 R</vt:lpstr>
      <vt:lpstr>等线</vt:lpstr>
      <vt:lpstr>思源黑体 CN Bold</vt:lpstr>
      <vt:lpstr>思源黑体 CN Regular</vt:lpstr>
      <vt:lpstr>微软雅黑</vt:lpstr>
      <vt:lpstr>Arial</vt:lpstr>
      <vt:lpstr>Calibri</vt:lpstr>
      <vt:lpstr>Times New Roman</vt:lpstr>
      <vt:lpstr>Wingdings</vt:lpstr>
      <vt:lpstr>1_Office 主题​​</vt:lpstr>
      <vt:lpstr>Office 主题​​</vt:lpstr>
      <vt:lpstr>商务风格主题9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王牌P计划</dc:creator>
  <cp:keywords>51PPT模板网</cp:keywords>
  <dc:description>www.51pptmoban.com</dc:description>
  <cp:lastModifiedBy>YANGs</cp:lastModifiedBy>
  <cp:revision>54</cp:revision>
  <dcterms:created xsi:type="dcterms:W3CDTF">2019-12-04T03:20:11Z</dcterms:created>
  <dcterms:modified xsi:type="dcterms:W3CDTF">2021-01-06T14:36:54Z</dcterms:modified>
</cp:coreProperties>
</file>